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p:regular r:id="rId25"/>
      <p:bold r:id="rId26"/>
      <p:italic r:id="rId27"/>
      <p:boldItalic r:id="rId28"/>
    </p:embeddedFont>
    <p:embeddedFont>
      <p:font typeface="Poppins"/>
      <p:regular r:id="rId29"/>
      <p:bold r:id="rId30"/>
      <p:italic r:id="rId31"/>
      <p:boldItalic r:id="rId32"/>
    </p:embeddedFont>
    <p:embeddedFont>
      <p:font typeface="Lato Light"/>
      <p:regular r:id="rId33"/>
      <p:bold r:id="rId34"/>
      <p:italic r:id="rId35"/>
      <p:boldItalic r:id="rId36"/>
    </p:embeddedFont>
    <p:embeddedFont>
      <p:font typeface="Open Sans Medium"/>
      <p:regular r:id="rId37"/>
      <p:bold r:id="rId38"/>
      <p:italic r:id="rId39"/>
      <p:boldItalic r:id="rId40"/>
    </p:embeddedFont>
    <p:embeddedFont>
      <p:font typeface="PT Sans"/>
      <p:regular r:id="rId41"/>
      <p:bold r:id="rId42"/>
      <p:italic r:id="rId43"/>
      <p:boldItalic r:id="rId44"/>
    </p:embeddedFont>
    <p:embeddedFont>
      <p:font typeface="DM Serif Display"/>
      <p:regular r:id="rId45"/>
      <p: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Medium-boldItalic.fntdata"/><Relationship Id="rId20" Type="http://schemas.openxmlformats.org/officeDocument/2006/relationships/slide" Target="slides/slide14.xml"/><Relationship Id="rId42" Type="http://schemas.openxmlformats.org/officeDocument/2006/relationships/font" Target="fonts/PTSans-bold.fntdata"/><Relationship Id="rId41" Type="http://schemas.openxmlformats.org/officeDocument/2006/relationships/font" Target="fonts/PTSans-regular.fntdata"/><Relationship Id="rId22" Type="http://schemas.openxmlformats.org/officeDocument/2006/relationships/slide" Target="slides/slide16.xml"/><Relationship Id="rId44" Type="http://schemas.openxmlformats.org/officeDocument/2006/relationships/font" Target="fonts/PTSans-boldItalic.fntdata"/><Relationship Id="rId21" Type="http://schemas.openxmlformats.org/officeDocument/2006/relationships/slide" Target="slides/slide15.xml"/><Relationship Id="rId43" Type="http://schemas.openxmlformats.org/officeDocument/2006/relationships/font" Target="fonts/PTSans-italic.fntdata"/><Relationship Id="rId24" Type="http://schemas.openxmlformats.org/officeDocument/2006/relationships/slide" Target="slides/slide18.xml"/><Relationship Id="rId46" Type="http://schemas.openxmlformats.org/officeDocument/2006/relationships/font" Target="fonts/DMSerifDisplay-italic.fntdata"/><Relationship Id="rId23" Type="http://schemas.openxmlformats.org/officeDocument/2006/relationships/slide" Target="slides/slide17.xml"/><Relationship Id="rId45" Type="http://schemas.openxmlformats.org/officeDocument/2006/relationships/font" Target="fonts/DMSerifDisplay-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oppins-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italic.fntdata"/><Relationship Id="rId30" Type="http://schemas.openxmlformats.org/officeDocument/2006/relationships/font" Target="fonts/Poppins-bold.fntdata"/><Relationship Id="rId11" Type="http://schemas.openxmlformats.org/officeDocument/2006/relationships/slide" Target="slides/slide5.xml"/><Relationship Id="rId33" Type="http://schemas.openxmlformats.org/officeDocument/2006/relationships/font" Target="fonts/LatoLight-regular.fntdata"/><Relationship Id="rId10" Type="http://schemas.openxmlformats.org/officeDocument/2006/relationships/slide" Target="slides/slide4.xml"/><Relationship Id="rId32" Type="http://schemas.openxmlformats.org/officeDocument/2006/relationships/font" Target="fonts/Poppins-boldItalic.fntdata"/><Relationship Id="rId13" Type="http://schemas.openxmlformats.org/officeDocument/2006/relationships/slide" Target="slides/slide7.xml"/><Relationship Id="rId35" Type="http://schemas.openxmlformats.org/officeDocument/2006/relationships/font" Target="fonts/LatoLight-italic.fntdata"/><Relationship Id="rId12" Type="http://schemas.openxmlformats.org/officeDocument/2006/relationships/slide" Target="slides/slide6.xml"/><Relationship Id="rId34" Type="http://schemas.openxmlformats.org/officeDocument/2006/relationships/font" Target="fonts/LatoLight-bold.fntdata"/><Relationship Id="rId15" Type="http://schemas.openxmlformats.org/officeDocument/2006/relationships/slide" Target="slides/slide9.xml"/><Relationship Id="rId37" Type="http://schemas.openxmlformats.org/officeDocument/2006/relationships/font" Target="fonts/OpenSansMedium-regular.fntdata"/><Relationship Id="rId14" Type="http://schemas.openxmlformats.org/officeDocument/2006/relationships/slide" Target="slides/slide8.xml"/><Relationship Id="rId36" Type="http://schemas.openxmlformats.org/officeDocument/2006/relationships/font" Target="fonts/LatoLight-boldItalic.fntdata"/><Relationship Id="rId17" Type="http://schemas.openxmlformats.org/officeDocument/2006/relationships/slide" Target="slides/slide11.xml"/><Relationship Id="rId39" Type="http://schemas.openxmlformats.org/officeDocument/2006/relationships/font" Target="fonts/OpenSansMedium-italic.fntdata"/><Relationship Id="rId16" Type="http://schemas.openxmlformats.org/officeDocument/2006/relationships/slide" Target="slides/slide10.xml"/><Relationship Id="rId38" Type="http://schemas.openxmlformats.org/officeDocument/2006/relationships/font" Target="fonts/OpenSansMedium-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SLIDES_API195586932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SLIDES_API195586932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5845b242f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5845b242f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5845b242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5845b242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5845b242f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5845b242f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5845b242f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5845b242f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5845b242f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5845b242f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5845b242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5845b242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5845b242f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5845b242f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5845b242f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5845b242f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SLIDES_API195586932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SLIDES_API195586932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SLIDES_API195586932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SLIDES_API195586932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SLIDES_API195586932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SLIDES_API195586932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57c8d755f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57c8d755f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57c8d755fc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57c8d755fc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57c8d755fc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57c8d755fc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57c8d755fc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57c8d755fc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57c8d755fc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57c8d755fc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5845b242f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5845b242f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Introduction_Slide_1" type="title">
  <p:cSld name="TITLE">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10490" l="8184" r="2466" t="0"/>
          <a:stretch/>
        </p:blipFill>
        <p:spPr>
          <a:xfrm>
            <a:off x="0" y="0"/>
            <a:ext cx="9143998" cy="5153351"/>
          </a:xfrm>
          <a:prstGeom prst="rect">
            <a:avLst/>
          </a:prstGeom>
          <a:noFill/>
          <a:ln>
            <a:noFill/>
          </a:ln>
        </p:spPr>
      </p:pic>
      <p:sp>
        <p:nvSpPr>
          <p:cNvPr id="56" name="Google Shape;56;p14"/>
          <p:cNvSpPr txBox="1"/>
          <p:nvPr>
            <p:ph type="title"/>
          </p:nvPr>
        </p:nvSpPr>
        <p:spPr>
          <a:xfrm>
            <a:off x="732150" y="1432763"/>
            <a:ext cx="7679700" cy="726900"/>
          </a:xfrm>
          <a:prstGeom prst="rect">
            <a:avLst/>
          </a:prstGeom>
        </p:spPr>
        <p:txBody>
          <a:bodyPr anchorCtr="0" anchor="ctr" bIns="91425" lIns="91425" spcFirstLastPara="1" rIns="91425" wrap="square" tIns="91425">
            <a:spAutoFit/>
          </a:bodyPr>
          <a:lstStyle>
            <a:lvl1pPr lvl="0" algn="ctr">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4"/>
          <p:cNvSpPr txBox="1"/>
          <p:nvPr>
            <p:ph idx="1" type="body"/>
          </p:nvPr>
        </p:nvSpPr>
        <p:spPr>
          <a:xfrm>
            <a:off x="900450" y="2229488"/>
            <a:ext cx="7343100" cy="1959600"/>
          </a:xfrm>
          <a:prstGeom prst="rect">
            <a:avLst/>
          </a:prstGeom>
        </p:spPr>
        <p:txBody>
          <a:bodyPr anchorCtr="0" anchor="t" bIns="91425" lIns="91425" spcFirstLastPara="1" rIns="91425" wrap="square" tIns="91425">
            <a:spAutoFit/>
          </a:bodyPr>
          <a:lstStyle>
            <a:lvl1pPr indent="-311150" lvl="0" marL="457200" algn="ctr">
              <a:spcBef>
                <a:spcPts val="0"/>
              </a:spcBef>
              <a:spcAft>
                <a:spcPts val="0"/>
              </a:spcAft>
              <a:buSzPts val="1300"/>
              <a:buChar char="●"/>
              <a:defRPr sz="13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
  <p:cSld name="TITLE_1">
    <p:spTree>
      <p:nvGrpSpPr>
        <p:cNvPr id="59" name="Shape 59"/>
        <p:cNvGrpSpPr/>
        <p:nvPr/>
      </p:nvGrpSpPr>
      <p:grpSpPr>
        <a:xfrm>
          <a:off x="0" y="0"/>
          <a:ext cx="0" cy="0"/>
          <a:chOff x="0" y="0"/>
          <a:chExt cx="0" cy="0"/>
        </a:xfrm>
      </p:grpSpPr>
      <p:pic>
        <p:nvPicPr>
          <p:cNvPr id="60" name="Google Shape;60;p15"/>
          <p:cNvPicPr preferRelativeResize="0"/>
          <p:nvPr/>
        </p:nvPicPr>
        <p:blipFill rotWithShape="1">
          <a:blip r:embed="rId2">
            <a:alphaModFix/>
          </a:blip>
          <a:srcRect b="22600" l="0" r="0" t="0"/>
          <a:stretch/>
        </p:blipFill>
        <p:spPr>
          <a:xfrm>
            <a:off x="22375" y="0"/>
            <a:ext cx="9121623" cy="5143498"/>
          </a:xfrm>
          <a:prstGeom prst="rect">
            <a:avLst/>
          </a:prstGeom>
          <a:noFill/>
          <a:ln>
            <a:noFill/>
          </a:ln>
        </p:spPr>
      </p:pic>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5"/>
          <p:cNvSpPr/>
          <p:nvPr>
            <p:ph idx="2" type="pic"/>
          </p:nvPr>
        </p:nvSpPr>
        <p:spPr>
          <a:xfrm>
            <a:off x="5843075" y="632300"/>
            <a:ext cx="2615100" cy="3918900"/>
          </a:xfrm>
          <a:prstGeom prst="roundRect">
            <a:avLst>
              <a:gd fmla="val 16667" name="adj"/>
            </a:avLst>
          </a:prstGeom>
          <a:noFill/>
          <a:ln>
            <a:noFill/>
          </a:ln>
        </p:spPr>
      </p:sp>
      <p:sp>
        <p:nvSpPr>
          <p:cNvPr id="63" name="Google Shape;63;p15"/>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64" name="Google Shape;64;p15"/>
          <p:cNvSpPr txBox="1"/>
          <p:nvPr>
            <p:ph idx="1" type="subTitle"/>
          </p:nvPr>
        </p:nvSpPr>
        <p:spPr>
          <a:xfrm>
            <a:off x="642700" y="1723725"/>
            <a:ext cx="3605100" cy="1964700"/>
          </a:xfrm>
          <a:prstGeom prst="rect">
            <a:avLst/>
          </a:prstGeom>
        </p:spPr>
        <p:txBody>
          <a:bodyPr anchorCtr="0" anchor="t" bIns="91425" lIns="91425" spcFirstLastPara="1" rIns="91425" wrap="square" tIns="91425">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65" name="Google Shape;65;p15"/>
          <p:cNvPicPr preferRelativeResize="0"/>
          <p:nvPr/>
        </p:nvPicPr>
        <p:blipFill>
          <a:blip r:embed="rId3">
            <a:alphaModFix/>
          </a:blip>
          <a:stretch>
            <a:fillRect/>
          </a:stretch>
        </p:blipFill>
        <p:spPr>
          <a:xfrm rot="-5400000">
            <a:off x="-458150" y="3932800"/>
            <a:ext cx="1741700" cy="679700"/>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_no_image">
  <p:cSld name="TITLE_1_2">
    <p:spTree>
      <p:nvGrpSpPr>
        <p:cNvPr id="66" name="Shape 66"/>
        <p:cNvGrpSpPr/>
        <p:nvPr/>
      </p:nvGrpSpPr>
      <p:grpSpPr>
        <a:xfrm>
          <a:off x="0" y="0"/>
          <a:ext cx="0" cy="0"/>
          <a:chOff x="0" y="0"/>
          <a:chExt cx="0" cy="0"/>
        </a:xfrm>
      </p:grpSpPr>
      <p:pic>
        <p:nvPicPr>
          <p:cNvPr id="67" name="Google Shape;67;p16"/>
          <p:cNvPicPr preferRelativeResize="0"/>
          <p:nvPr/>
        </p:nvPicPr>
        <p:blipFill rotWithShape="1">
          <a:blip r:embed="rId2">
            <a:alphaModFix/>
          </a:blip>
          <a:srcRect b="22600" l="0" r="0" t="0"/>
          <a:stretch/>
        </p:blipFill>
        <p:spPr>
          <a:xfrm>
            <a:off x="22375" y="0"/>
            <a:ext cx="9121623" cy="5143498"/>
          </a:xfrm>
          <a:prstGeom prst="rect">
            <a:avLst/>
          </a:prstGeom>
          <a:noFill/>
          <a:ln>
            <a:noFill/>
          </a:ln>
        </p:spPr>
      </p:pic>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16"/>
          <p:cNvSpPr txBox="1"/>
          <p:nvPr>
            <p:ph type="title"/>
          </p:nvPr>
        </p:nvSpPr>
        <p:spPr>
          <a:xfrm>
            <a:off x="632175" y="920625"/>
            <a:ext cx="72843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70" name="Google Shape;70;p16"/>
          <p:cNvSpPr txBox="1"/>
          <p:nvPr>
            <p:ph idx="1" type="subTitle"/>
          </p:nvPr>
        </p:nvSpPr>
        <p:spPr>
          <a:xfrm>
            <a:off x="642700" y="1723725"/>
            <a:ext cx="7284300" cy="1964700"/>
          </a:xfrm>
          <a:prstGeom prst="rect">
            <a:avLst/>
          </a:prstGeom>
        </p:spPr>
        <p:txBody>
          <a:bodyPr anchorCtr="0" anchor="t" bIns="91425" lIns="91425" spcFirstLastPara="1" rIns="91425" wrap="square" tIns="91425">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71" name="Google Shape;71;p16"/>
          <p:cNvPicPr preferRelativeResize="0"/>
          <p:nvPr/>
        </p:nvPicPr>
        <p:blipFill>
          <a:blip r:embed="rId3">
            <a:alphaModFix/>
          </a:blip>
          <a:stretch>
            <a:fillRect/>
          </a:stretch>
        </p:blipFill>
        <p:spPr>
          <a:xfrm rot="-5400000">
            <a:off x="-458150" y="3932800"/>
            <a:ext cx="1741700" cy="679700"/>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2">
  <p:cSld name="TITLE_1_1">
    <p:spTree>
      <p:nvGrpSpPr>
        <p:cNvPr id="72"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b="12451" l="12449" r="0" t="12451"/>
          <a:stretch/>
        </p:blipFill>
        <p:spPr>
          <a:xfrm>
            <a:off x="0" y="20000"/>
            <a:ext cx="9144002" cy="5143499"/>
          </a:xfrm>
          <a:prstGeom prst="rect">
            <a:avLst/>
          </a:prstGeom>
          <a:noFill/>
          <a:ln>
            <a:noFill/>
          </a:ln>
        </p:spPr>
      </p:pic>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7"/>
          <p:cNvSpPr/>
          <p:nvPr>
            <p:ph idx="2" type="pic"/>
          </p:nvPr>
        </p:nvSpPr>
        <p:spPr>
          <a:xfrm>
            <a:off x="642700" y="632300"/>
            <a:ext cx="2615100" cy="3918900"/>
          </a:xfrm>
          <a:prstGeom prst="roundRect">
            <a:avLst>
              <a:gd fmla="val 16667" name="adj"/>
            </a:avLst>
          </a:prstGeom>
          <a:noFill/>
          <a:ln>
            <a:noFill/>
          </a:ln>
        </p:spPr>
      </p:sp>
      <p:sp>
        <p:nvSpPr>
          <p:cNvPr id="76" name="Google Shape;76;p17"/>
          <p:cNvSpPr txBox="1"/>
          <p:nvPr>
            <p:ph type="title"/>
          </p:nvPr>
        </p:nvSpPr>
        <p:spPr>
          <a:xfrm>
            <a:off x="4442825" y="997400"/>
            <a:ext cx="4029600" cy="6501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77" name="Google Shape;77;p17"/>
          <p:cNvSpPr txBox="1"/>
          <p:nvPr>
            <p:ph idx="1" type="subTitle"/>
          </p:nvPr>
        </p:nvSpPr>
        <p:spPr>
          <a:xfrm>
            <a:off x="4442850" y="1959150"/>
            <a:ext cx="4029600" cy="1964700"/>
          </a:xfrm>
          <a:prstGeom prst="rect">
            <a:avLst/>
          </a:prstGeom>
        </p:spPr>
        <p:txBody>
          <a:bodyPr anchorCtr="0" anchor="t" bIns="91425" lIns="91425" spcFirstLastPara="1" rIns="91425" wrap="square" tIns="91425">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78" name="Google Shape;78;p17"/>
          <p:cNvPicPr preferRelativeResize="0"/>
          <p:nvPr/>
        </p:nvPicPr>
        <p:blipFill rotWithShape="1">
          <a:blip r:embed="rId3">
            <a:alphaModFix/>
          </a:blip>
          <a:srcRect b="11463" l="10724" r="35113" t="33924"/>
          <a:stretch/>
        </p:blipFill>
        <p:spPr>
          <a:xfrm rot="5400000">
            <a:off x="6993124" y="2993500"/>
            <a:ext cx="2141925" cy="2159850"/>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952">
          <p15:clr>
            <a:srgbClr val="E46962"/>
          </p15:clr>
        </p15:guide>
        <p15:guide id="3" pos="405">
          <p15:clr>
            <a:srgbClr val="E46962"/>
          </p15:clr>
        </p15:guide>
        <p15:guide id="4" orient="horz" pos="628">
          <p15:clr>
            <a:srgbClr val="E46962"/>
          </p15:clr>
        </p15:guide>
        <p15:guide id="5" pos="5400">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3">
  <p:cSld name="TITLE_1_1_1">
    <p:spTree>
      <p:nvGrpSpPr>
        <p:cNvPr id="79" name="Shape 79"/>
        <p:cNvGrpSpPr/>
        <p:nvPr/>
      </p:nvGrpSpPr>
      <p:grpSpPr>
        <a:xfrm>
          <a:off x="0" y="0"/>
          <a:ext cx="0" cy="0"/>
          <a:chOff x="0" y="0"/>
          <a:chExt cx="0" cy="0"/>
        </a:xfrm>
      </p:grpSpPr>
      <p:pic>
        <p:nvPicPr>
          <p:cNvPr id="80" name="Google Shape;80;p18"/>
          <p:cNvPicPr preferRelativeResize="0"/>
          <p:nvPr/>
        </p:nvPicPr>
        <p:blipFill rotWithShape="1">
          <a:blip r:embed="rId2">
            <a:alphaModFix/>
          </a:blip>
          <a:srcRect b="10490" l="8184" r="2466" t="0"/>
          <a:stretch/>
        </p:blipFill>
        <p:spPr>
          <a:xfrm>
            <a:off x="0" y="0"/>
            <a:ext cx="9143998" cy="5153351"/>
          </a:xfrm>
          <a:prstGeom prst="rect">
            <a:avLst/>
          </a:prstGeom>
          <a:noFill/>
          <a:ln>
            <a:noFill/>
          </a:ln>
        </p:spPr>
      </p:pic>
      <p:sp>
        <p:nvSpPr>
          <p:cNvPr id="81" name="Google Shape;81;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8"/>
          <p:cNvSpPr txBox="1"/>
          <p:nvPr>
            <p:ph idx="1" type="subTitle"/>
          </p:nvPr>
        </p:nvSpPr>
        <p:spPr>
          <a:xfrm>
            <a:off x="383075" y="1908900"/>
            <a:ext cx="2469000" cy="407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3" name="Google Shape;83;p18"/>
          <p:cNvSpPr txBox="1"/>
          <p:nvPr>
            <p:ph idx="2" type="subTitle"/>
          </p:nvPr>
        </p:nvSpPr>
        <p:spPr>
          <a:xfrm>
            <a:off x="3284763"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4" name="Google Shape;84;p18"/>
          <p:cNvSpPr txBox="1"/>
          <p:nvPr>
            <p:ph type="title"/>
          </p:nvPr>
        </p:nvSpPr>
        <p:spPr>
          <a:xfrm>
            <a:off x="383075" y="1011550"/>
            <a:ext cx="7753500" cy="6360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85" name="Google Shape;85;p18"/>
          <p:cNvSpPr txBox="1"/>
          <p:nvPr>
            <p:ph idx="3" type="subTitle"/>
          </p:nvPr>
        </p:nvSpPr>
        <p:spPr>
          <a:xfrm>
            <a:off x="6186450"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Outro_1">
  <p:cSld name="TITLE_1_1_1_1">
    <p:spTree>
      <p:nvGrpSpPr>
        <p:cNvPr id="86" name="Shape 86"/>
        <p:cNvGrpSpPr/>
        <p:nvPr/>
      </p:nvGrpSpPr>
      <p:grpSpPr>
        <a:xfrm>
          <a:off x="0" y="0"/>
          <a:ext cx="0" cy="0"/>
          <a:chOff x="0" y="0"/>
          <a:chExt cx="0" cy="0"/>
        </a:xfrm>
      </p:grpSpPr>
      <p:pic>
        <p:nvPicPr>
          <p:cNvPr id="87" name="Google Shape;87;p19"/>
          <p:cNvPicPr preferRelativeResize="0"/>
          <p:nvPr/>
        </p:nvPicPr>
        <p:blipFill rotWithShape="1">
          <a:blip r:embed="rId2">
            <a:alphaModFix/>
          </a:blip>
          <a:srcRect b="26025" l="3292" r="24976" t="12446"/>
          <a:stretch/>
        </p:blipFill>
        <p:spPr>
          <a:xfrm>
            <a:off x="0" y="0"/>
            <a:ext cx="9144002" cy="5143499"/>
          </a:xfrm>
          <a:prstGeom prst="rect">
            <a:avLst/>
          </a:prstGeom>
          <a:noFill/>
          <a:ln>
            <a:noFill/>
          </a:ln>
        </p:spPr>
      </p:pic>
      <p:sp>
        <p:nvSpPr>
          <p:cNvPr id="88" name="Google Shape;8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9"/>
          <p:cNvSpPr txBox="1"/>
          <p:nvPr>
            <p:ph type="title"/>
          </p:nvPr>
        </p:nvSpPr>
        <p:spPr>
          <a:xfrm>
            <a:off x="530400" y="2208300"/>
            <a:ext cx="8083200" cy="726900"/>
          </a:xfrm>
          <a:prstGeom prst="rect">
            <a:avLst/>
          </a:prstGeom>
        </p:spPr>
        <p:txBody>
          <a:bodyPr anchorCtr="0" anchor="ctr" bIns="91425" lIns="91425" spcFirstLastPara="1" rIns="91425" wrap="square" tIns="91425">
            <a:spAutoFit/>
          </a:bodyPr>
          <a:lstStyle>
            <a:lvl1pPr lvl="0" algn="ctr">
              <a:spcBef>
                <a:spcPts val="0"/>
              </a:spcBef>
              <a:spcAft>
                <a:spcPts val="0"/>
              </a:spcAft>
              <a:buSzPts val="28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p:txBody>
      </p:sp>
    </p:spTree>
  </p:cSld>
  <p:clrMapOvr>
    <a:masterClrMapping/>
  </p:clrMapOvr>
  <p:extLst>
    <p:ext uri="{DCECCB84-F9BA-43D5-87BE-67443E8EF086}">
      <p15:sldGuideLst>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guide id="6" orient="horz">
          <p15:clr>
            <a:srgbClr val="E46962"/>
          </p15:clr>
        </p15:guide>
        <p15:guide id="7" orient="horz" pos="96">
          <p15:clr>
            <a:srgbClr val="E46962"/>
          </p15:clr>
        </p15:guide>
        <p15:guide id="8" orient="horz" pos="3240">
          <p15:clr>
            <a:srgbClr val="E46962"/>
          </p15:clr>
        </p15:guide>
        <p15:guide id="9" pos="5760">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90" name="Shape 90"/>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adient">
  <p:cSld name="CUSTOM_1">
    <p:spTree>
      <p:nvGrpSpPr>
        <p:cNvPr id="91" name="Shape 91"/>
        <p:cNvGrpSpPr/>
        <p:nvPr/>
      </p:nvGrpSpPr>
      <p:grpSpPr>
        <a:xfrm>
          <a:off x="0" y="0"/>
          <a:ext cx="0" cy="0"/>
          <a:chOff x="0" y="0"/>
          <a:chExt cx="0" cy="0"/>
        </a:xfrm>
      </p:grpSpPr>
      <p:pic>
        <p:nvPicPr>
          <p:cNvPr id="92" name="Google Shape;92;p21"/>
          <p:cNvPicPr preferRelativeResize="0"/>
          <p:nvPr/>
        </p:nvPicPr>
        <p:blipFill rotWithShape="1">
          <a:blip r:embed="rId2">
            <a:alphaModFix/>
          </a:blip>
          <a:srcRect b="10490" l="8184" r="2466" t="0"/>
          <a:stretch/>
        </p:blipFill>
        <p:spPr>
          <a:xfrm>
            <a:off x="0" y="0"/>
            <a:ext cx="9143998" cy="51533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2_1">
  <p:cSld name="TITLE_1_1_2">
    <p:spTree>
      <p:nvGrpSpPr>
        <p:cNvPr id="93" name="Shape 93"/>
        <p:cNvGrpSpPr/>
        <p:nvPr/>
      </p:nvGrpSpPr>
      <p:grpSpPr>
        <a:xfrm>
          <a:off x="0" y="0"/>
          <a:ext cx="0" cy="0"/>
          <a:chOff x="0" y="0"/>
          <a:chExt cx="0" cy="0"/>
        </a:xfrm>
      </p:grpSpPr>
      <p:pic>
        <p:nvPicPr>
          <p:cNvPr id="94" name="Google Shape;94;p22"/>
          <p:cNvPicPr preferRelativeResize="0"/>
          <p:nvPr/>
        </p:nvPicPr>
        <p:blipFill rotWithShape="1">
          <a:blip r:embed="rId2">
            <a:alphaModFix/>
          </a:blip>
          <a:srcRect b="12451" l="12449" r="0" t="12451"/>
          <a:stretch/>
        </p:blipFill>
        <p:spPr>
          <a:xfrm>
            <a:off x="0" y="20000"/>
            <a:ext cx="9144002" cy="5143499"/>
          </a:xfrm>
          <a:prstGeom prst="rect">
            <a:avLst/>
          </a:prstGeom>
          <a:noFill/>
          <a:ln>
            <a:noFill/>
          </a:ln>
        </p:spPr>
      </p:pic>
      <p:sp>
        <p:nvSpPr>
          <p:cNvPr id="95" name="Google Shape;95;p22"/>
          <p:cNvSpPr/>
          <p:nvPr>
            <p:ph idx="2" type="pic"/>
          </p:nvPr>
        </p:nvSpPr>
        <p:spPr>
          <a:xfrm>
            <a:off x="642700" y="632300"/>
            <a:ext cx="2615100" cy="3918900"/>
          </a:xfrm>
          <a:prstGeom prst="roundRect">
            <a:avLst>
              <a:gd fmla="val 16667" name="adj"/>
            </a:avLst>
          </a:prstGeom>
          <a:noFill/>
          <a:ln>
            <a:noFill/>
          </a:ln>
        </p:spPr>
      </p:sp>
      <p:sp>
        <p:nvSpPr>
          <p:cNvPr id="96" name="Google Shape;9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7" name="Google Shape;97;p22"/>
          <p:cNvSpPr txBox="1"/>
          <p:nvPr>
            <p:ph type="title"/>
          </p:nvPr>
        </p:nvSpPr>
        <p:spPr>
          <a:xfrm>
            <a:off x="41352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98" name="Google Shape;98;p22"/>
          <p:cNvSpPr txBox="1"/>
          <p:nvPr/>
        </p:nvSpPr>
        <p:spPr>
          <a:xfrm>
            <a:off x="41351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dk2"/>
                </a:solidFill>
                <a:latin typeface="DM Serif Display"/>
                <a:ea typeface="DM Serif Display"/>
                <a:cs typeface="DM Serif Display"/>
                <a:sym typeface="DM Serif Display"/>
              </a:rPr>
              <a:t>01</a:t>
            </a:r>
            <a:endParaRPr sz="2000">
              <a:solidFill>
                <a:schemeClr val="dk2"/>
              </a:solidFill>
              <a:latin typeface="DM Serif Display"/>
              <a:ea typeface="DM Serif Display"/>
              <a:cs typeface="DM Serif Display"/>
              <a:sym typeface="DM Serif Display"/>
            </a:endParaRPr>
          </a:p>
        </p:txBody>
      </p:sp>
      <p:sp>
        <p:nvSpPr>
          <p:cNvPr id="99" name="Google Shape;99;p22"/>
          <p:cNvSpPr txBox="1"/>
          <p:nvPr>
            <p:ph idx="1" type="subTitle"/>
          </p:nvPr>
        </p:nvSpPr>
        <p:spPr>
          <a:xfrm>
            <a:off x="46784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00" name="Google Shape;100;p22"/>
          <p:cNvSpPr txBox="1"/>
          <p:nvPr/>
        </p:nvSpPr>
        <p:spPr>
          <a:xfrm>
            <a:off x="41351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dk1"/>
                </a:solidFill>
                <a:latin typeface="DM Serif Display"/>
                <a:ea typeface="DM Serif Display"/>
                <a:cs typeface="DM Serif Display"/>
                <a:sym typeface="DM Serif Display"/>
              </a:rPr>
              <a:t>02</a:t>
            </a:r>
            <a:endParaRPr sz="2000">
              <a:solidFill>
                <a:schemeClr val="dk1"/>
              </a:solidFill>
              <a:latin typeface="DM Serif Display"/>
              <a:ea typeface="DM Serif Display"/>
              <a:cs typeface="DM Serif Display"/>
              <a:sym typeface="DM Serif Display"/>
            </a:endParaRPr>
          </a:p>
        </p:txBody>
      </p:sp>
      <p:sp>
        <p:nvSpPr>
          <p:cNvPr id="101" name="Google Shape;101;p22"/>
          <p:cNvSpPr txBox="1"/>
          <p:nvPr>
            <p:ph idx="3" type="subTitle"/>
          </p:nvPr>
        </p:nvSpPr>
        <p:spPr>
          <a:xfrm>
            <a:off x="46784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2_2">
  <p:cSld name="TITLE_1_1_2_1">
    <p:spTree>
      <p:nvGrpSpPr>
        <p:cNvPr id="102" name="Shape 102"/>
        <p:cNvGrpSpPr/>
        <p:nvPr/>
      </p:nvGrpSpPr>
      <p:grpSpPr>
        <a:xfrm>
          <a:off x="0" y="0"/>
          <a:ext cx="0" cy="0"/>
          <a:chOff x="0" y="0"/>
          <a:chExt cx="0" cy="0"/>
        </a:xfrm>
      </p:grpSpPr>
      <p:pic>
        <p:nvPicPr>
          <p:cNvPr id="103" name="Google Shape;103;p23"/>
          <p:cNvPicPr preferRelativeResize="0"/>
          <p:nvPr/>
        </p:nvPicPr>
        <p:blipFill rotWithShape="1">
          <a:blip r:embed="rId2">
            <a:alphaModFix/>
          </a:blip>
          <a:srcRect b="22600" l="0" r="0" t="0"/>
          <a:stretch/>
        </p:blipFill>
        <p:spPr>
          <a:xfrm>
            <a:off x="22375" y="0"/>
            <a:ext cx="9121623" cy="5143498"/>
          </a:xfrm>
          <a:prstGeom prst="rect">
            <a:avLst/>
          </a:prstGeom>
          <a:noFill/>
          <a:ln>
            <a:noFill/>
          </a:ln>
        </p:spPr>
      </p:pic>
      <p:sp>
        <p:nvSpPr>
          <p:cNvPr id="104" name="Google Shape;104;p23"/>
          <p:cNvSpPr/>
          <p:nvPr>
            <p:ph idx="2" type="pic"/>
          </p:nvPr>
        </p:nvSpPr>
        <p:spPr>
          <a:xfrm>
            <a:off x="5843075" y="632300"/>
            <a:ext cx="2615100" cy="3918900"/>
          </a:xfrm>
          <a:prstGeom prst="roundRect">
            <a:avLst>
              <a:gd fmla="val 16667" name="adj"/>
            </a:avLst>
          </a:prstGeom>
          <a:noFill/>
          <a:ln>
            <a:noFill/>
          </a:ln>
        </p:spPr>
      </p:sp>
      <p:pic>
        <p:nvPicPr>
          <p:cNvPr id="105" name="Google Shape;105;p23"/>
          <p:cNvPicPr preferRelativeResize="0"/>
          <p:nvPr/>
        </p:nvPicPr>
        <p:blipFill>
          <a:blip r:embed="rId3">
            <a:alphaModFix/>
          </a:blip>
          <a:stretch>
            <a:fillRect/>
          </a:stretch>
        </p:blipFill>
        <p:spPr>
          <a:xfrm rot="-5400000">
            <a:off x="-458150" y="3932800"/>
            <a:ext cx="1741700" cy="679700"/>
          </a:xfrm>
          <a:prstGeom prst="rect">
            <a:avLst/>
          </a:prstGeom>
          <a:noFill/>
          <a:ln>
            <a:noFill/>
          </a:ln>
        </p:spPr>
      </p:pic>
      <p:sp>
        <p:nvSpPr>
          <p:cNvPr id="106" name="Google Shape;10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23"/>
          <p:cNvSpPr txBox="1"/>
          <p:nvPr>
            <p:ph type="title"/>
          </p:nvPr>
        </p:nvSpPr>
        <p:spPr>
          <a:xfrm>
            <a:off x="6427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108" name="Google Shape;108;p23"/>
          <p:cNvSpPr txBox="1"/>
          <p:nvPr/>
        </p:nvSpPr>
        <p:spPr>
          <a:xfrm>
            <a:off x="6426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dk1"/>
                </a:solidFill>
                <a:latin typeface="DM Serif Display"/>
                <a:ea typeface="DM Serif Display"/>
                <a:cs typeface="DM Serif Display"/>
                <a:sym typeface="DM Serif Display"/>
              </a:rPr>
              <a:t>01</a:t>
            </a:r>
            <a:endParaRPr sz="2000">
              <a:solidFill>
                <a:schemeClr val="dk1"/>
              </a:solidFill>
              <a:latin typeface="DM Serif Display"/>
              <a:ea typeface="DM Serif Display"/>
              <a:cs typeface="DM Serif Display"/>
              <a:sym typeface="DM Serif Display"/>
            </a:endParaRPr>
          </a:p>
        </p:txBody>
      </p:sp>
      <p:sp>
        <p:nvSpPr>
          <p:cNvPr id="109" name="Google Shape;109;p23"/>
          <p:cNvSpPr txBox="1"/>
          <p:nvPr>
            <p:ph idx="1" type="subTitle"/>
          </p:nvPr>
        </p:nvSpPr>
        <p:spPr>
          <a:xfrm>
            <a:off x="11859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10" name="Google Shape;110;p23"/>
          <p:cNvSpPr txBox="1"/>
          <p:nvPr/>
        </p:nvSpPr>
        <p:spPr>
          <a:xfrm>
            <a:off x="6426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dk1"/>
                </a:solidFill>
                <a:latin typeface="DM Serif Display"/>
                <a:ea typeface="DM Serif Display"/>
                <a:cs typeface="DM Serif Display"/>
                <a:sym typeface="DM Serif Display"/>
              </a:rPr>
              <a:t>02</a:t>
            </a:r>
            <a:endParaRPr sz="2000">
              <a:solidFill>
                <a:schemeClr val="dk1"/>
              </a:solidFill>
              <a:latin typeface="DM Serif Display"/>
              <a:ea typeface="DM Serif Display"/>
              <a:cs typeface="DM Serif Display"/>
              <a:sym typeface="DM Serif Display"/>
            </a:endParaRPr>
          </a:p>
        </p:txBody>
      </p:sp>
      <p:sp>
        <p:nvSpPr>
          <p:cNvPr id="111" name="Google Shape;111;p23"/>
          <p:cNvSpPr txBox="1"/>
          <p:nvPr>
            <p:ph idx="3" type="subTitle"/>
          </p:nvPr>
        </p:nvSpPr>
        <p:spPr>
          <a:xfrm>
            <a:off x="11859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2">
  <p:cSld name="TITLE_1_1_2_1_1">
    <p:spTree>
      <p:nvGrpSpPr>
        <p:cNvPr id="112" name="Shape 112"/>
        <p:cNvGrpSpPr/>
        <p:nvPr/>
      </p:nvGrpSpPr>
      <p:grpSpPr>
        <a:xfrm>
          <a:off x="0" y="0"/>
          <a:ext cx="0" cy="0"/>
          <a:chOff x="0" y="0"/>
          <a:chExt cx="0" cy="0"/>
        </a:xfrm>
      </p:grpSpPr>
      <p:pic>
        <p:nvPicPr>
          <p:cNvPr id="113" name="Google Shape;113;p24"/>
          <p:cNvPicPr preferRelativeResize="0"/>
          <p:nvPr/>
        </p:nvPicPr>
        <p:blipFill rotWithShape="1">
          <a:blip r:embed="rId2">
            <a:alphaModFix/>
          </a:blip>
          <a:srcRect b="22600" l="0" r="0" t="0"/>
          <a:stretch/>
        </p:blipFill>
        <p:spPr>
          <a:xfrm>
            <a:off x="22375" y="0"/>
            <a:ext cx="9121623" cy="5143498"/>
          </a:xfrm>
          <a:prstGeom prst="rect">
            <a:avLst/>
          </a:prstGeom>
          <a:noFill/>
          <a:ln>
            <a:noFill/>
          </a:ln>
        </p:spPr>
      </p:pic>
      <p:sp>
        <p:nvSpPr>
          <p:cNvPr id="114" name="Google Shape;114;p24"/>
          <p:cNvSpPr/>
          <p:nvPr>
            <p:ph idx="2" type="pic"/>
          </p:nvPr>
        </p:nvSpPr>
        <p:spPr>
          <a:xfrm>
            <a:off x="5843075" y="632300"/>
            <a:ext cx="2615100" cy="3918900"/>
          </a:xfrm>
          <a:prstGeom prst="roundRect">
            <a:avLst>
              <a:gd fmla="val 16667" name="adj"/>
            </a:avLst>
          </a:prstGeom>
          <a:noFill/>
          <a:ln>
            <a:noFill/>
          </a:ln>
        </p:spPr>
      </p:sp>
      <p:pic>
        <p:nvPicPr>
          <p:cNvPr id="115" name="Google Shape;115;p24"/>
          <p:cNvPicPr preferRelativeResize="0"/>
          <p:nvPr/>
        </p:nvPicPr>
        <p:blipFill>
          <a:blip r:embed="rId3">
            <a:alphaModFix/>
          </a:blip>
          <a:stretch>
            <a:fillRect/>
          </a:stretch>
        </p:blipFill>
        <p:spPr>
          <a:xfrm rot="-5400000">
            <a:off x="-458150" y="3932800"/>
            <a:ext cx="1741700" cy="679700"/>
          </a:xfrm>
          <a:prstGeom prst="rect">
            <a:avLst/>
          </a:prstGeom>
          <a:noFill/>
          <a:ln>
            <a:noFill/>
          </a:ln>
        </p:spPr>
      </p:pic>
      <p:sp>
        <p:nvSpPr>
          <p:cNvPr id="116" name="Google Shape;11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24"/>
          <p:cNvSpPr txBox="1"/>
          <p:nvPr>
            <p:ph type="title"/>
          </p:nvPr>
        </p:nvSpPr>
        <p:spPr>
          <a:xfrm>
            <a:off x="6427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118" name="Google Shape;118;p24"/>
          <p:cNvSpPr txBox="1"/>
          <p:nvPr/>
        </p:nvSpPr>
        <p:spPr>
          <a:xfrm>
            <a:off x="6426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dk1"/>
                </a:solidFill>
                <a:latin typeface="DM Serif Display"/>
                <a:ea typeface="DM Serif Display"/>
                <a:cs typeface="DM Serif Display"/>
                <a:sym typeface="DM Serif Display"/>
              </a:rPr>
              <a:t>01</a:t>
            </a:r>
            <a:endParaRPr b="1" sz="2000">
              <a:solidFill>
                <a:schemeClr val="dk1"/>
              </a:solidFill>
              <a:latin typeface="DM Serif Display"/>
              <a:ea typeface="DM Serif Display"/>
              <a:cs typeface="DM Serif Display"/>
              <a:sym typeface="DM Serif Display"/>
            </a:endParaRPr>
          </a:p>
        </p:txBody>
      </p:sp>
      <p:sp>
        <p:nvSpPr>
          <p:cNvPr id="119" name="Google Shape;119;p24"/>
          <p:cNvSpPr txBox="1"/>
          <p:nvPr>
            <p:ph idx="1" type="subTitle"/>
          </p:nvPr>
        </p:nvSpPr>
        <p:spPr>
          <a:xfrm>
            <a:off x="11859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20" name="Google Shape;120;p24"/>
          <p:cNvSpPr txBox="1"/>
          <p:nvPr/>
        </p:nvSpPr>
        <p:spPr>
          <a:xfrm>
            <a:off x="6426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dk1"/>
                </a:solidFill>
                <a:latin typeface="DM Serif Display"/>
                <a:ea typeface="DM Serif Display"/>
                <a:cs typeface="DM Serif Display"/>
                <a:sym typeface="DM Serif Display"/>
              </a:rPr>
              <a:t>02</a:t>
            </a:r>
            <a:endParaRPr b="1" sz="2000">
              <a:solidFill>
                <a:schemeClr val="dk1"/>
              </a:solidFill>
              <a:latin typeface="DM Serif Display"/>
              <a:ea typeface="DM Serif Display"/>
              <a:cs typeface="DM Serif Display"/>
              <a:sym typeface="DM Serif Display"/>
            </a:endParaRPr>
          </a:p>
        </p:txBody>
      </p:sp>
      <p:sp>
        <p:nvSpPr>
          <p:cNvPr id="121" name="Google Shape;121;p24"/>
          <p:cNvSpPr txBox="1"/>
          <p:nvPr>
            <p:ph idx="3" type="subTitle"/>
          </p:nvPr>
        </p:nvSpPr>
        <p:spPr>
          <a:xfrm>
            <a:off x="11859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22" name="Google Shape;122;p24"/>
          <p:cNvSpPr txBox="1"/>
          <p:nvPr/>
        </p:nvSpPr>
        <p:spPr>
          <a:xfrm>
            <a:off x="642695" y="38073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dk1"/>
                </a:solidFill>
                <a:latin typeface="DM Serif Display"/>
                <a:ea typeface="DM Serif Display"/>
                <a:cs typeface="DM Serif Display"/>
                <a:sym typeface="DM Serif Display"/>
              </a:rPr>
              <a:t>03</a:t>
            </a:r>
            <a:endParaRPr b="1" sz="2000">
              <a:solidFill>
                <a:schemeClr val="dk1"/>
              </a:solidFill>
              <a:latin typeface="DM Serif Display"/>
              <a:ea typeface="DM Serif Display"/>
              <a:cs typeface="DM Serif Display"/>
              <a:sym typeface="DM Serif Display"/>
            </a:endParaRPr>
          </a:p>
        </p:txBody>
      </p:sp>
      <p:sp>
        <p:nvSpPr>
          <p:cNvPr id="123" name="Google Shape;123;p24"/>
          <p:cNvSpPr txBox="1"/>
          <p:nvPr>
            <p:ph idx="4" type="subTitle"/>
          </p:nvPr>
        </p:nvSpPr>
        <p:spPr>
          <a:xfrm>
            <a:off x="1185925" y="37655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1">
  <p:cSld name="Default Slide_1">
    <p:spTree>
      <p:nvGrpSpPr>
        <p:cNvPr id="124" name="Shape 124"/>
        <p:cNvGrpSpPr/>
        <p:nvPr/>
      </p:nvGrpSpPr>
      <p:grpSpPr>
        <a:xfrm>
          <a:off x="0" y="0"/>
          <a:ext cx="0" cy="0"/>
          <a:chOff x="0" y="0"/>
          <a:chExt cx="0" cy="0"/>
        </a:xfrm>
      </p:grpSpPr>
      <p:pic>
        <p:nvPicPr>
          <p:cNvPr id="125" name="Google Shape;125;p25"/>
          <p:cNvPicPr preferRelativeResize="0"/>
          <p:nvPr/>
        </p:nvPicPr>
        <p:blipFill rotWithShape="1">
          <a:blip r:embed="rId2">
            <a:alphaModFix/>
          </a:blip>
          <a:srcRect b="10490" l="8184" r="2466" t="0"/>
          <a:stretch/>
        </p:blipFill>
        <p:spPr>
          <a:xfrm>
            <a:off x="0" y="0"/>
            <a:ext cx="9143998" cy="5153351"/>
          </a:xfrm>
          <a:prstGeom prst="rect">
            <a:avLst/>
          </a:prstGeom>
          <a:noFill/>
          <a:ln>
            <a:noFill/>
          </a:ln>
        </p:spPr>
      </p:pic>
      <p:sp>
        <p:nvSpPr>
          <p:cNvPr id="126" name="Google Shape;126;p25"/>
          <p:cNvSpPr txBox="1"/>
          <p:nvPr>
            <p:ph idx="1" type="subTitle"/>
          </p:nvPr>
        </p:nvSpPr>
        <p:spPr>
          <a:xfrm>
            <a:off x="6595075" y="2305850"/>
            <a:ext cx="2096100" cy="13605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27" name="Google Shape;127;p25"/>
          <p:cNvSpPr txBox="1"/>
          <p:nvPr>
            <p:ph type="title"/>
          </p:nvPr>
        </p:nvSpPr>
        <p:spPr>
          <a:xfrm>
            <a:off x="1730850" y="401725"/>
            <a:ext cx="56823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128" name="Google Shape;128;p25"/>
          <p:cNvSpPr txBox="1"/>
          <p:nvPr>
            <p:ph idx="2" type="subTitle"/>
          </p:nvPr>
        </p:nvSpPr>
        <p:spPr>
          <a:xfrm>
            <a:off x="467425" y="1394975"/>
            <a:ext cx="2198400" cy="8226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29" name="Google Shape;129;p25"/>
          <p:cNvSpPr txBox="1"/>
          <p:nvPr>
            <p:ph idx="3" type="subTitle"/>
          </p:nvPr>
        </p:nvSpPr>
        <p:spPr>
          <a:xfrm>
            <a:off x="456700" y="3405075"/>
            <a:ext cx="2361600" cy="8850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30" name="Google Shape;130;p25"/>
          <p:cNvSpPr/>
          <p:nvPr/>
        </p:nvSpPr>
        <p:spPr>
          <a:xfrm>
            <a:off x="4097288" y="1312051"/>
            <a:ext cx="2066887" cy="2072038"/>
          </a:xfrm>
          <a:custGeom>
            <a:rect b="b" l="l" r="r" t="t"/>
            <a:pathLst>
              <a:path extrusionOk="0" h="1016" w="958">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31" name="Google Shape;131;p25"/>
          <p:cNvSpPr/>
          <p:nvPr/>
        </p:nvSpPr>
        <p:spPr>
          <a:xfrm>
            <a:off x="2979825" y="1320666"/>
            <a:ext cx="2197264" cy="1922987"/>
          </a:xfrm>
          <a:custGeom>
            <a:rect b="b" l="l" r="r" t="t"/>
            <a:pathLst>
              <a:path extrusionOk="0" h="943" w="1018">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2"/>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32" name="Google Shape;132;p25"/>
          <p:cNvSpPr/>
          <p:nvPr/>
        </p:nvSpPr>
        <p:spPr>
          <a:xfrm>
            <a:off x="3522899" y="2126219"/>
            <a:ext cx="2201823" cy="2066006"/>
          </a:xfrm>
          <a:custGeom>
            <a:rect b="b" l="l" r="r" t="t"/>
            <a:pathLst>
              <a:path extrusionOk="0" h="1013" w="102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33" name="Google Shape;133;p25"/>
          <p:cNvSpPr txBox="1"/>
          <p:nvPr/>
        </p:nvSpPr>
        <p:spPr>
          <a:xfrm>
            <a:off x="3437328" y="17374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dk1"/>
                </a:solidFill>
                <a:latin typeface="DM Serif Display"/>
                <a:ea typeface="DM Serif Display"/>
                <a:cs typeface="DM Serif Display"/>
                <a:sym typeface="DM Serif Display"/>
              </a:rPr>
              <a:t>01</a:t>
            </a:r>
            <a:endParaRPr b="1" sz="500">
              <a:solidFill>
                <a:schemeClr val="dk1"/>
              </a:solidFill>
              <a:latin typeface="DM Serif Display"/>
              <a:ea typeface="DM Serif Display"/>
              <a:cs typeface="DM Serif Display"/>
              <a:sym typeface="DM Serif Display"/>
            </a:endParaRPr>
          </a:p>
        </p:txBody>
      </p:sp>
      <p:sp>
        <p:nvSpPr>
          <p:cNvPr id="134" name="Google Shape;134;p25"/>
          <p:cNvSpPr txBox="1"/>
          <p:nvPr/>
        </p:nvSpPr>
        <p:spPr>
          <a:xfrm>
            <a:off x="5422878" y="21883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dk1"/>
                </a:solidFill>
                <a:latin typeface="DM Serif Display"/>
                <a:ea typeface="DM Serif Display"/>
                <a:cs typeface="DM Serif Display"/>
                <a:sym typeface="DM Serif Display"/>
              </a:rPr>
              <a:t>02</a:t>
            </a:r>
            <a:endParaRPr b="1" sz="500">
              <a:solidFill>
                <a:schemeClr val="dk1"/>
              </a:solidFill>
              <a:latin typeface="DM Serif Display"/>
              <a:ea typeface="DM Serif Display"/>
              <a:cs typeface="DM Serif Display"/>
              <a:sym typeface="DM Serif Display"/>
            </a:endParaRPr>
          </a:p>
        </p:txBody>
      </p:sp>
      <p:sp>
        <p:nvSpPr>
          <p:cNvPr id="135" name="Google Shape;135;p25"/>
          <p:cNvSpPr txBox="1"/>
          <p:nvPr/>
        </p:nvSpPr>
        <p:spPr>
          <a:xfrm>
            <a:off x="3969528" y="34050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dk1"/>
                </a:solidFill>
                <a:latin typeface="DM Serif Display"/>
                <a:ea typeface="DM Serif Display"/>
                <a:cs typeface="DM Serif Display"/>
                <a:sym typeface="DM Serif Display"/>
              </a:rPr>
              <a:t>03</a:t>
            </a:r>
            <a:endParaRPr b="1" sz="500">
              <a:solidFill>
                <a:schemeClr val="dk1"/>
              </a:solidFill>
              <a:latin typeface="DM Serif Display"/>
              <a:ea typeface="DM Serif Display"/>
              <a:cs typeface="DM Serif Display"/>
              <a:sym typeface="DM Serif Display"/>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1">
  <p:cSld name="CUSTOM_1_1">
    <p:spTree>
      <p:nvGrpSpPr>
        <p:cNvPr id="136" name="Shape 136"/>
        <p:cNvGrpSpPr/>
        <p:nvPr/>
      </p:nvGrpSpPr>
      <p:grpSpPr>
        <a:xfrm>
          <a:off x="0" y="0"/>
          <a:ext cx="0" cy="0"/>
          <a:chOff x="0" y="0"/>
          <a:chExt cx="0" cy="0"/>
        </a:xfrm>
      </p:grpSpPr>
      <p:pic>
        <p:nvPicPr>
          <p:cNvPr id="137" name="Google Shape;137;p26"/>
          <p:cNvPicPr preferRelativeResize="0"/>
          <p:nvPr/>
        </p:nvPicPr>
        <p:blipFill rotWithShape="1">
          <a:blip r:embed="rId2">
            <a:alphaModFix amt="50000"/>
          </a:blip>
          <a:srcRect b="10490" l="8184" r="2466" t="0"/>
          <a:stretch/>
        </p:blipFill>
        <p:spPr>
          <a:xfrm>
            <a:off x="0" y="0"/>
            <a:ext cx="9143998" cy="5153351"/>
          </a:xfrm>
          <a:prstGeom prst="rect">
            <a:avLst/>
          </a:prstGeom>
          <a:noFill/>
          <a:ln>
            <a:noFill/>
          </a:ln>
        </p:spPr>
      </p:pic>
      <p:sp>
        <p:nvSpPr>
          <p:cNvPr id="138" name="Google Shape;138;p26"/>
          <p:cNvSpPr/>
          <p:nvPr/>
        </p:nvSpPr>
        <p:spPr>
          <a:xfrm>
            <a:off x="3036788" y="1364028"/>
            <a:ext cx="1519962" cy="1966570"/>
          </a:xfrm>
          <a:custGeom>
            <a:rect b="b" l="l" r="r" t="t"/>
            <a:pathLst>
              <a:path extrusionOk="0" h="6447770" w="4983482">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9" name="Google Shape;139;p26"/>
          <p:cNvSpPr/>
          <p:nvPr/>
        </p:nvSpPr>
        <p:spPr>
          <a:xfrm>
            <a:off x="4138040" y="1363675"/>
            <a:ext cx="1966570" cy="1519962"/>
          </a:xfrm>
          <a:custGeom>
            <a:rect b="b" l="l" r="r" t="t"/>
            <a:pathLst>
              <a:path extrusionOk="0" h="4983482" w="6447769">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0" name="Google Shape;140;p26"/>
          <p:cNvSpPr/>
          <p:nvPr/>
        </p:nvSpPr>
        <p:spPr>
          <a:xfrm>
            <a:off x="3037141" y="2911624"/>
            <a:ext cx="1966570" cy="1519962"/>
          </a:xfrm>
          <a:custGeom>
            <a:rect b="b" l="l" r="r" t="t"/>
            <a:pathLst>
              <a:path extrusionOk="0" h="4983481" w="6447771">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1" name="Google Shape;141;p26"/>
          <p:cNvSpPr/>
          <p:nvPr/>
        </p:nvSpPr>
        <p:spPr>
          <a:xfrm>
            <a:off x="4585148" y="2464634"/>
            <a:ext cx="1519961" cy="1966570"/>
          </a:xfrm>
          <a:custGeom>
            <a:rect b="b" l="l" r="r" t="t"/>
            <a:pathLst>
              <a:path extrusionOk="0" h="6447772" w="498348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2" name="Google Shape;142;p26"/>
          <p:cNvSpPr txBox="1"/>
          <p:nvPr>
            <p:ph idx="1" type="subTitle"/>
          </p:nvPr>
        </p:nvSpPr>
        <p:spPr>
          <a:xfrm>
            <a:off x="467425" y="1394975"/>
            <a:ext cx="219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43" name="Google Shape;143;p26"/>
          <p:cNvSpPr txBox="1"/>
          <p:nvPr/>
        </p:nvSpPr>
        <p:spPr>
          <a:xfrm>
            <a:off x="3240103" y="26425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accent2"/>
                </a:solidFill>
                <a:latin typeface="DM Serif Display"/>
                <a:ea typeface="DM Serif Display"/>
                <a:cs typeface="DM Serif Display"/>
                <a:sym typeface="DM Serif Display"/>
              </a:rPr>
              <a:t>01</a:t>
            </a:r>
            <a:endParaRPr b="1" sz="500">
              <a:solidFill>
                <a:schemeClr val="accent2"/>
              </a:solidFill>
              <a:latin typeface="DM Serif Display"/>
              <a:ea typeface="DM Serif Display"/>
              <a:cs typeface="DM Serif Display"/>
              <a:sym typeface="DM Serif Display"/>
            </a:endParaRPr>
          </a:p>
        </p:txBody>
      </p:sp>
      <p:sp>
        <p:nvSpPr>
          <p:cNvPr id="144" name="Google Shape;144;p26"/>
          <p:cNvSpPr txBox="1"/>
          <p:nvPr/>
        </p:nvSpPr>
        <p:spPr>
          <a:xfrm>
            <a:off x="4305541" y="16118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accent2"/>
                </a:solidFill>
                <a:latin typeface="DM Serif Display"/>
                <a:ea typeface="DM Serif Display"/>
                <a:cs typeface="DM Serif Display"/>
                <a:sym typeface="DM Serif Display"/>
              </a:rPr>
              <a:t>02</a:t>
            </a:r>
            <a:endParaRPr b="1" sz="500">
              <a:solidFill>
                <a:schemeClr val="accent2"/>
              </a:solidFill>
              <a:latin typeface="DM Serif Display"/>
              <a:ea typeface="DM Serif Display"/>
              <a:cs typeface="DM Serif Display"/>
              <a:sym typeface="DM Serif Display"/>
            </a:endParaRPr>
          </a:p>
        </p:txBody>
      </p:sp>
      <p:sp>
        <p:nvSpPr>
          <p:cNvPr id="145" name="Google Shape;145;p26"/>
          <p:cNvSpPr txBox="1"/>
          <p:nvPr/>
        </p:nvSpPr>
        <p:spPr>
          <a:xfrm>
            <a:off x="5421603" y="26425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accent2"/>
                </a:solidFill>
                <a:latin typeface="DM Serif Display"/>
                <a:ea typeface="DM Serif Display"/>
                <a:cs typeface="DM Serif Display"/>
                <a:sym typeface="DM Serif Display"/>
              </a:rPr>
              <a:t>03</a:t>
            </a:r>
            <a:endParaRPr b="1" sz="500">
              <a:solidFill>
                <a:schemeClr val="accent2"/>
              </a:solidFill>
              <a:latin typeface="DM Serif Display"/>
              <a:ea typeface="DM Serif Display"/>
              <a:cs typeface="DM Serif Display"/>
              <a:sym typeface="DM Serif Display"/>
            </a:endParaRPr>
          </a:p>
        </p:txBody>
      </p:sp>
      <p:sp>
        <p:nvSpPr>
          <p:cNvPr id="146" name="Google Shape;146;p26"/>
          <p:cNvSpPr txBox="1"/>
          <p:nvPr/>
        </p:nvSpPr>
        <p:spPr>
          <a:xfrm>
            <a:off x="4305541" y="38172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accent2"/>
                </a:solidFill>
                <a:latin typeface="DM Serif Display"/>
                <a:ea typeface="DM Serif Display"/>
                <a:cs typeface="DM Serif Display"/>
                <a:sym typeface="DM Serif Display"/>
              </a:rPr>
              <a:t>04</a:t>
            </a:r>
            <a:endParaRPr b="1" sz="500">
              <a:solidFill>
                <a:schemeClr val="accent2"/>
              </a:solidFill>
              <a:latin typeface="DM Serif Display"/>
              <a:ea typeface="DM Serif Display"/>
              <a:cs typeface="DM Serif Display"/>
              <a:sym typeface="DM Serif Display"/>
            </a:endParaRPr>
          </a:p>
        </p:txBody>
      </p:sp>
      <p:sp>
        <p:nvSpPr>
          <p:cNvPr id="147" name="Google Shape;147;p26"/>
          <p:cNvSpPr txBox="1"/>
          <p:nvPr>
            <p:ph idx="2" type="subTitle"/>
          </p:nvPr>
        </p:nvSpPr>
        <p:spPr>
          <a:xfrm>
            <a:off x="467425" y="3096425"/>
            <a:ext cx="219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48" name="Google Shape;148;p26"/>
          <p:cNvSpPr txBox="1"/>
          <p:nvPr>
            <p:ph idx="3" type="subTitle"/>
          </p:nvPr>
        </p:nvSpPr>
        <p:spPr>
          <a:xfrm>
            <a:off x="6302925" y="1394975"/>
            <a:ext cx="2277300" cy="12123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49" name="Google Shape;149;p26"/>
          <p:cNvSpPr txBox="1"/>
          <p:nvPr>
            <p:ph idx="4" type="subTitle"/>
          </p:nvPr>
        </p:nvSpPr>
        <p:spPr>
          <a:xfrm>
            <a:off x="6381825" y="3096425"/>
            <a:ext cx="2198400" cy="12123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0" name="Google Shape;150;p26"/>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2">
  <p:cSld name="CUSTOM_2">
    <p:bg>
      <p:bgPr>
        <a:solidFill>
          <a:schemeClr val="dk1"/>
        </a:solidFill>
      </p:bgPr>
    </p:bg>
    <p:spTree>
      <p:nvGrpSpPr>
        <p:cNvPr id="151" name="Shape 151"/>
        <p:cNvGrpSpPr/>
        <p:nvPr/>
      </p:nvGrpSpPr>
      <p:grpSpPr>
        <a:xfrm>
          <a:off x="0" y="0"/>
          <a:ext cx="0" cy="0"/>
          <a:chOff x="0" y="0"/>
          <a:chExt cx="0" cy="0"/>
        </a:xfrm>
      </p:grpSpPr>
      <p:sp>
        <p:nvSpPr>
          <p:cNvPr id="152" name="Google Shape;152;p27"/>
          <p:cNvSpPr/>
          <p:nvPr/>
        </p:nvSpPr>
        <p:spPr>
          <a:xfrm>
            <a:off x="3734770" y="1278900"/>
            <a:ext cx="1658390" cy="1638576"/>
          </a:xfrm>
          <a:custGeom>
            <a:rect b="b" l="l" r="r" t="t"/>
            <a:pathLst>
              <a:path extrusionOk="0" h="20851" w="21429">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chemeClr val="accent6"/>
              </a:solidFill>
              <a:latin typeface="Lato Light"/>
              <a:ea typeface="Lato Light"/>
              <a:cs typeface="Lato Light"/>
              <a:sym typeface="Lato Light"/>
            </a:endParaRPr>
          </a:p>
        </p:txBody>
      </p:sp>
      <p:sp>
        <p:nvSpPr>
          <p:cNvPr id="153" name="Google Shape;153;p27"/>
          <p:cNvSpPr txBox="1"/>
          <p:nvPr>
            <p:ph idx="1" type="subTitle"/>
          </p:nvPr>
        </p:nvSpPr>
        <p:spPr>
          <a:xfrm>
            <a:off x="6368675" y="1394975"/>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Clr>
                <a:srgbClr val="000000"/>
              </a:buClr>
              <a:buSzPts val="1200"/>
              <a:buFont typeface="Open Sans Medium"/>
              <a:buNone/>
              <a:defRPr sz="1200">
                <a:solidFill>
                  <a:srgbClr val="000000"/>
                </a:solidFill>
                <a:latin typeface="Open Sans Medium"/>
                <a:ea typeface="Open Sans Medium"/>
                <a:cs typeface="Open Sans Medium"/>
                <a:sym typeface="Open Sans Medium"/>
              </a:defRPr>
            </a:lvl1pPr>
            <a:lvl2pPr lvl="1">
              <a:spcBef>
                <a:spcPts val="0"/>
              </a:spcBef>
              <a:spcAft>
                <a:spcPts val="0"/>
              </a:spcAft>
              <a:buClr>
                <a:srgbClr val="000000"/>
              </a:buClr>
              <a:buSzPts val="1200"/>
              <a:buNone/>
              <a:defRPr>
                <a:solidFill>
                  <a:srgbClr val="000000"/>
                </a:solidFill>
              </a:defRPr>
            </a:lvl2pPr>
            <a:lvl3pPr lvl="2">
              <a:spcBef>
                <a:spcPts val="0"/>
              </a:spcBef>
              <a:spcAft>
                <a:spcPts val="0"/>
              </a:spcAft>
              <a:buClr>
                <a:srgbClr val="000000"/>
              </a:buClr>
              <a:buSzPts val="1200"/>
              <a:buNone/>
              <a:defRPr>
                <a:solidFill>
                  <a:srgbClr val="000000"/>
                </a:solidFill>
              </a:defRPr>
            </a:lvl3pPr>
            <a:lvl4pPr lvl="3">
              <a:spcBef>
                <a:spcPts val="0"/>
              </a:spcBef>
              <a:spcAft>
                <a:spcPts val="0"/>
              </a:spcAft>
              <a:buClr>
                <a:srgbClr val="000000"/>
              </a:buClr>
              <a:buSzPts val="1200"/>
              <a:buNone/>
              <a:defRPr>
                <a:solidFill>
                  <a:srgbClr val="000000"/>
                </a:solidFill>
              </a:defRPr>
            </a:lvl4pPr>
            <a:lvl5pPr lvl="4">
              <a:spcBef>
                <a:spcPts val="0"/>
              </a:spcBef>
              <a:spcAft>
                <a:spcPts val="0"/>
              </a:spcAft>
              <a:buClr>
                <a:srgbClr val="000000"/>
              </a:buClr>
              <a:buSzPts val="1200"/>
              <a:buNone/>
              <a:defRPr>
                <a:solidFill>
                  <a:srgbClr val="000000"/>
                </a:solidFill>
              </a:defRPr>
            </a:lvl5pPr>
            <a:lvl6pPr lvl="5">
              <a:spcBef>
                <a:spcPts val="0"/>
              </a:spcBef>
              <a:spcAft>
                <a:spcPts val="0"/>
              </a:spcAft>
              <a:buClr>
                <a:srgbClr val="000000"/>
              </a:buClr>
              <a:buSzPts val="1200"/>
              <a:buNone/>
              <a:defRPr>
                <a:solidFill>
                  <a:srgbClr val="000000"/>
                </a:solidFill>
              </a:defRPr>
            </a:lvl6pPr>
            <a:lvl7pPr lvl="6">
              <a:spcBef>
                <a:spcPts val="0"/>
              </a:spcBef>
              <a:spcAft>
                <a:spcPts val="0"/>
              </a:spcAft>
              <a:buClr>
                <a:srgbClr val="000000"/>
              </a:buClr>
              <a:buSzPts val="1200"/>
              <a:buNone/>
              <a:defRPr>
                <a:solidFill>
                  <a:srgbClr val="000000"/>
                </a:solidFill>
              </a:defRPr>
            </a:lvl7pPr>
            <a:lvl8pPr lvl="7">
              <a:spcBef>
                <a:spcPts val="0"/>
              </a:spcBef>
              <a:spcAft>
                <a:spcPts val="0"/>
              </a:spcAft>
              <a:buClr>
                <a:srgbClr val="000000"/>
              </a:buClr>
              <a:buSzPts val="1200"/>
              <a:buNone/>
              <a:defRPr>
                <a:solidFill>
                  <a:srgbClr val="000000"/>
                </a:solidFill>
              </a:defRPr>
            </a:lvl8pPr>
            <a:lvl9pPr lvl="8">
              <a:spcBef>
                <a:spcPts val="0"/>
              </a:spcBef>
              <a:spcAft>
                <a:spcPts val="0"/>
              </a:spcAft>
              <a:buClr>
                <a:srgbClr val="000000"/>
              </a:buClr>
              <a:buSzPts val="1200"/>
              <a:buNone/>
              <a:defRPr>
                <a:solidFill>
                  <a:srgbClr val="000000"/>
                </a:solidFill>
              </a:defRPr>
            </a:lvl9pPr>
          </a:lstStyle>
          <a:p/>
        </p:txBody>
      </p:sp>
      <p:sp>
        <p:nvSpPr>
          <p:cNvPr id="154" name="Google Shape;154;p27"/>
          <p:cNvSpPr/>
          <p:nvPr/>
        </p:nvSpPr>
        <p:spPr>
          <a:xfrm>
            <a:off x="2902137" y="2119803"/>
            <a:ext cx="1623325" cy="1665656"/>
          </a:xfrm>
          <a:custGeom>
            <a:rect b="b" l="l" r="r" t="t"/>
            <a:pathLst>
              <a:path extrusionOk="0" h="20867" w="21501">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55" name="Google Shape;155;p27"/>
          <p:cNvSpPr/>
          <p:nvPr/>
        </p:nvSpPr>
        <p:spPr>
          <a:xfrm>
            <a:off x="4601972" y="2120103"/>
            <a:ext cx="1639864" cy="1665623"/>
          </a:xfrm>
          <a:custGeom>
            <a:rect b="b" l="l" r="r" t="t"/>
            <a:pathLst>
              <a:path extrusionOk="0" h="21208" w="21467">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56" name="Google Shape;156;p27"/>
          <p:cNvSpPr/>
          <p:nvPr/>
        </p:nvSpPr>
        <p:spPr>
          <a:xfrm>
            <a:off x="3733047" y="2990677"/>
            <a:ext cx="1662404" cy="1639761"/>
          </a:xfrm>
          <a:custGeom>
            <a:rect b="b" l="l" r="r" t="t"/>
            <a:pathLst>
              <a:path extrusionOk="0" h="21446" w="21501">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57" name="Google Shape;157;p27"/>
          <p:cNvSpPr/>
          <p:nvPr/>
        </p:nvSpPr>
        <p:spPr>
          <a:xfrm>
            <a:off x="3736306" y="1917864"/>
            <a:ext cx="423758" cy="316332"/>
          </a:xfrm>
          <a:custGeom>
            <a:rect b="b" l="l" r="r" t="t"/>
            <a:pathLst>
              <a:path extrusionOk="0" h="21600" w="21579">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58" name="Google Shape;158;p27"/>
          <p:cNvSpPr/>
          <p:nvPr/>
        </p:nvSpPr>
        <p:spPr>
          <a:xfrm>
            <a:off x="3532785" y="3357930"/>
            <a:ext cx="325512" cy="426509"/>
          </a:xfrm>
          <a:custGeom>
            <a:rect b="b" l="l" r="r" t="t"/>
            <a:pathLst>
              <a:path extrusionOk="0" h="21579" w="2160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59" name="Google Shape;159;p27"/>
          <p:cNvSpPr/>
          <p:nvPr/>
        </p:nvSpPr>
        <p:spPr>
          <a:xfrm>
            <a:off x="4965248" y="3654331"/>
            <a:ext cx="427165" cy="337446"/>
          </a:xfrm>
          <a:custGeom>
            <a:rect b="b" l="l" r="r" t="t"/>
            <a:pathLst>
              <a:path extrusionOk="0" h="21600" w="21574">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60" name="Google Shape;160;p27"/>
          <p:cNvSpPr/>
          <p:nvPr/>
        </p:nvSpPr>
        <p:spPr>
          <a:xfrm>
            <a:off x="5263221" y="2119823"/>
            <a:ext cx="332640" cy="436981"/>
          </a:xfrm>
          <a:custGeom>
            <a:rect b="b" l="l" r="r" t="t"/>
            <a:pathLst>
              <a:path extrusionOk="0" h="21566" w="2160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61" name="Google Shape;161;p27"/>
          <p:cNvSpPr txBox="1"/>
          <p:nvPr/>
        </p:nvSpPr>
        <p:spPr>
          <a:xfrm>
            <a:off x="4418481" y="1943276"/>
            <a:ext cx="3207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DM Serif Display"/>
                <a:ea typeface="DM Serif Display"/>
                <a:cs typeface="DM Serif Display"/>
                <a:sym typeface="DM Serif Display"/>
              </a:rPr>
              <a:t>01</a:t>
            </a:r>
            <a:endParaRPr b="1" sz="1500">
              <a:solidFill>
                <a:schemeClr val="accent2"/>
              </a:solidFill>
              <a:latin typeface="DM Serif Display"/>
              <a:ea typeface="DM Serif Display"/>
              <a:cs typeface="DM Serif Display"/>
              <a:sym typeface="DM Serif Display"/>
            </a:endParaRPr>
          </a:p>
        </p:txBody>
      </p:sp>
      <p:sp>
        <p:nvSpPr>
          <p:cNvPr id="162" name="Google Shape;162;p27"/>
          <p:cNvSpPr txBox="1"/>
          <p:nvPr/>
        </p:nvSpPr>
        <p:spPr>
          <a:xfrm>
            <a:off x="4387426" y="3677818"/>
            <a:ext cx="3783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DM Serif Display"/>
                <a:ea typeface="DM Serif Display"/>
                <a:cs typeface="DM Serif Display"/>
                <a:sym typeface="DM Serif Display"/>
              </a:rPr>
              <a:t>03</a:t>
            </a:r>
            <a:endParaRPr b="1" sz="1500">
              <a:solidFill>
                <a:schemeClr val="accent2"/>
              </a:solidFill>
              <a:latin typeface="DM Serif Display"/>
              <a:ea typeface="DM Serif Display"/>
              <a:cs typeface="DM Serif Display"/>
              <a:sym typeface="DM Serif Display"/>
            </a:endParaRPr>
          </a:p>
        </p:txBody>
      </p:sp>
      <p:sp>
        <p:nvSpPr>
          <p:cNvPr id="163" name="Google Shape;163;p27"/>
          <p:cNvSpPr txBox="1"/>
          <p:nvPr/>
        </p:nvSpPr>
        <p:spPr>
          <a:xfrm>
            <a:off x="5244434" y="2819875"/>
            <a:ext cx="3702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DM Serif Display"/>
                <a:ea typeface="DM Serif Display"/>
                <a:cs typeface="DM Serif Display"/>
                <a:sym typeface="DM Serif Display"/>
              </a:rPr>
              <a:t>02</a:t>
            </a:r>
            <a:endParaRPr b="1" sz="1500">
              <a:solidFill>
                <a:schemeClr val="accent2"/>
              </a:solidFill>
              <a:latin typeface="DM Serif Display"/>
              <a:ea typeface="DM Serif Display"/>
              <a:cs typeface="DM Serif Display"/>
              <a:sym typeface="DM Serif Display"/>
            </a:endParaRPr>
          </a:p>
        </p:txBody>
      </p:sp>
      <p:sp>
        <p:nvSpPr>
          <p:cNvPr id="164" name="Google Shape;164;p27"/>
          <p:cNvSpPr txBox="1"/>
          <p:nvPr/>
        </p:nvSpPr>
        <p:spPr>
          <a:xfrm>
            <a:off x="3497093" y="2819875"/>
            <a:ext cx="3969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DM Serif Display"/>
                <a:ea typeface="DM Serif Display"/>
                <a:cs typeface="DM Serif Display"/>
                <a:sym typeface="DM Serif Display"/>
              </a:rPr>
              <a:t>04</a:t>
            </a:r>
            <a:endParaRPr b="1" sz="1500">
              <a:solidFill>
                <a:schemeClr val="accent2"/>
              </a:solidFill>
              <a:latin typeface="DM Serif Display"/>
              <a:ea typeface="DM Serif Display"/>
              <a:cs typeface="DM Serif Display"/>
              <a:sym typeface="DM Serif Display"/>
            </a:endParaRPr>
          </a:p>
        </p:txBody>
      </p:sp>
      <p:sp>
        <p:nvSpPr>
          <p:cNvPr id="165" name="Google Shape;165;p27"/>
          <p:cNvSpPr txBox="1"/>
          <p:nvPr>
            <p:ph idx="2" type="subTitle"/>
          </p:nvPr>
        </p:nvSpPr>
        <p:spPr>
          <a:xfrm>
            <a:off x="6368675" y="3321975"/>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Clr>
                <a:srgbClr val="000000"/>
              </a:buClr>
              <a:buSzPts val="1200"/>
              <a:buFont typeface="Open Sans Medium"/>
              <a:buNone/>
              <a:defRPr sz="1200">
                <a:solidFill>
                  <a:srgbClr val="000000"/>
                </a:solidFill>
                <a:latin typeface="Open Sans Medium"/>
                <a:ea typeface="Open Sans Medium"/>
                <a:cs typeface="Open Sans Medium"/>
                <a:sym typeface="Open Sans Medium"/>
              </a:defRPr>
            </a:lvl1pPr>
            <a:lvl2pPr lvl="1">
              <a:spcBef>
                <a:spcPts val="0"/>
              </a:spcBef>
              <a:spcAft>
                <a:spcPts val="0"/>
              </a:spcAft>
              <a:buClr>
                <a:srgbClr val="000000"/>
              </a:buClr>
              <a:buSzPts val="1200"/>
              <a:buNone/>
              <a:defRPr>
                <a:solidFill>
                  <a:srgbClr val="000000"/>
                </a:solidFill>
              </a:defRPr>
            </a:lvl2pPr>
            <a:lvl3pPr lvl="2">
              <a:spcBef>
                <a:spcPts val="0"/>
              </a:spcBef>
              <a:spcAft>
                <a:spcPts val="0"/>
              </a:spcAft>
              <a:buClr>
                <a:srgbClr val="000000"/>
              </a:buClr>
              <a:buSzPts val="1200"/>
              <a:buNone/>
              <a:defRPr>
                <a:solidFill>
                  <a:srgbClr val="000000"/>
                </a:solidFill>
              </a:defRPr>
            </a:lvl3pPr>
            <a:lvl4pPr lvl="3">
              <a:spcBef>
                <a:spcPts val="0"/>
              </a:spcBef>
              <a:spcAft>
                <a:spcPts val="0"/>
              </a:spcAft>
              <a:buClr>
                <a:srgbClr val="000000"/>
              </a:buClr>
              <a:buSzPts val="1200"/>
              <a:buNone/>
              <a:defRPr>
                <a:solidFill>
                  <a:srgbClr val="000000"/>
                </a:solidFill>
              </a:defRPr>
            </a:lvl4pPr>
            <a:lvl5pPr lvl="4">
              <a:spcBef>
                <a:spcPts val="0"/>
              </a:spcBef>
              <a:spcAft>
                <a:spcPts val="0"/>
              </a:spcAft>
              <a:buClr>
                <a:srgbClr val="000000"/>
              </a:buClr>
              <a:buSzPts val="1200"/>
              <a:buNone/>
              <a:defRPr>
                <a:solidFill>
                  <a:srgbClr val="000000"/>
                </a:solidFill>
              </a:defRPr>
            </a:lvl5pPr>
            <a:lvl6pPr lvl="5">
              <a:spcBef>
                <a:spcPts val="0"/>
              </a:spcBef>
              <a:spcAft>
                <a:spcPts val="0"/>
              </a:spcAft>
              <a:buClr>
                <a:srgbClr val="000000"/>
              </a:buClr>
              <a:buSzPts val="1200"/>
              <a:buNone/>
              <a:defRPr>
                <a:solidFill>
                  <a:srgbClr val="000000"/>
                </a:solidFill>
              </a:defRPr>
            </a:lvl6pPr>
            <a:lvl7pPr lvl="6">
              <a:spcBef>
                <a:spcPts val="0"/>
              </a:spcBef>
              <a:spcAft>
                <a:spcPts val="0"/>
              </a:spcAft>
              <a:buClr>
                <a:srgbClr val="000000"/>
              </a:buClr>
              <a:buSzPts val="1200"/>
              <a:buNone/>
              <a:defRPr>
                <a:solidFill>
                  <a:srgbClr val="000000"/>
                </a:solidFill>
              </a:defRPr>
            </a:lvl7pPr>
            <a:lvl8pPr lvl="7">
              <a:spcBef>
                <a:spcPts val="0"/>
              </a:spcBef>
              <a:spcAft>
                <a:spcPts val="0"/>
              </a:spcAft>
              <a:buClr>
                <a:srgbClr val="000000"/>
              </a:buClr>
              <a:buSzPts val="1200"/>
              <a:buNone/>
              <a:defRPr>
                <a:solidFill>
                  <a:srgbClr val="000000"/>
                </a:solidFill>
              </a:defRPr>
            </a:lvl8pPr>
            <a:lvl9pPr lvl="8">
              <a:spcBef>
                <a:spcPts val="0"/>
              </a:spcBef>
              <a:spcAft>
                <a:spcPts val="0"/>
              </a:spcAft>
              <a:buClr>
                <a:srgbClr val="000000"/>
              </a:buClr>
              <a:buSzPts val="1200"/>
              <a:buNone/>
              <a:defRPr>
                <a:solidFill>
                  <a:srgbClr val="000000"/>
                </a:solidFill>
              </a:defRPr>
            </a:lvl9pPr>
          </a:lstStyle>
          <a:p/>
        </p:txBody>
      </p:sp>
      <p:sp>
        <p:nvSpPr>
          <p:cNvPr id="166" name="Google Shape;166;p27"/>
          <p:cNvSpPr txBox="1"/>
          <p:nvPr>
            <p:ph idx="3" type="subTitle"/>
          </p:nvPr>
        </p:nvSpPr>
        <p:spPr>
          <a:xfrm>
            <a:off x="470725" y="1394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Clr>
                <a:schemeClr val="accent2"/>
              </a:buClr>
              <a:buSzPts val="1200"/>
              <a:buFont typeface="Open Sans Medium"/>
              <a:buNone/>
              <a:defRPr sz="1200">
                <a:solidFill>
                  <a:schemeClr val="accent2"/>
                </a:solidFill>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67" name="Google Shape;167;p27"/>
          <p:cNvSpPr txBox="1"/>
          <p:nvPr>
            <p:ph idx="4" type="subTitle"/>
          </p:nvPr>
        </p:nvSpPr>
        <p:spPr>
          <a:xfrm>
            <a:off x="470725" y="3321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Clr>
                <a:srgbClr val="000000"/>
              </a:buClr>
              <a:buSzPts val="1200"/>
              <a:buFont typeface="Open Sans Medium"/>
              <a:buNone/>
              <a:defRPr sz="1200">
                <a:solidFill>
                  <a:srgbClr val="000000"/>
                </a:solidFill>
                <a:latin typeface="Open Sans Medium"/>
                <a:ea typeface="Open Sans Medium"/>
                <a:cs typeface="Open Sans Medium"/>
                <a:sym typeface="Open Sans Medium"/>
              </a:defRPr>
            </a:lvl1pPr>
            <a:lvl2pPr lvl="1" algn="r">
              <a:spcBef>
                <a:spcPts val="0"/>
              </a:spcBef>
              <a:spcAft>
                <a:spcPts val="0"/>
              </a:spcAft>
              <a:buClr>
                <a:srgbClr val="000000"/>
              </a:buClr>
              <a:buSzPts val="1200"/>
              <a:buNone/>
              <a:defRPr>
                <a:solidFill>
                  <a:srgbClr val="000000"/>
                </a:solidFill>
              </a:defRPr>
            </a:lvl2pPr>
            <a:lvl3pPr lvl="2" algn="r">
              <a:spcBef>
                <a:spcPts val="0"/>
              </a:spcBef>
              <a:spcAft>
                <a:spcPts val="0"/>
              </a:spcAft>
              <a:buClr>
                <a:srgbClr val="000000"/>
              </a:buClr>
              <a:buSzPts val="1200"/>
              <a:buNone/>
              <a:defRPr>
                <a:solidFill>
                  <a:srgbClr val="000000"/>
                </a:solidFill>
              </a:defRPr>
            </a:lvl3pPr>
            <a:lvl4pPr lvl="3" algn="r">
              <a:spcBef>
                <a:spcPts val="0"/>
              </a:spcBef>
              <a:spcAft>
                <a:spcPts val="0"/>
              </a:spcAft>
              <a:buClr>
                <a:srgbClr val="000000"/>
              </a:buClr>
              <a:buSzPts val="1200"/>
              <a:buNone/>
              <a:defRPr>
                <a:solidFill>
                  <a:srgbClr val="000000"/>
                </a:solidFill>
              </a:defRPr>
            </a:lvl4pPr>
            <a:lvl5pPr lvl="4" algn="r">
              <a:spcBef>
                <a:spcPts val="0"/>
              </a:spcBef>
              <a:spcAft>
                <a:spcPts val="0"/>
              </a:spcAft>
              <a:buClr>
                <a:srgbClr val="000000"/>
              </a:buClr>
              <a:buSzPts val="1200"/>
              <a:buNone/>
              <a:defRPr>
                <a:solidFill>
                  <a:srgbClr val="000000"/>
                </a:solidFill>
              </a:defRPr>
            </a:lvl5pPr>
            <a:lvl6pPr lvl="5" algn="r">
              <a:spcBef>
                <a:spcPts val="0"/>
              </a:spcBef>
              <a:spcAft>
                <a:spcPts val="0"/>
              </a:spcAft>
              <a:buClr>
                <a:srgbClr val="000000"/>
              </a:buClr>
              <a:buSzPts val="1200"/>
              <a:buNone/>
              <a:defRPr>
                <a:solidFill>
                  <a:srgbClr val="000000"/>
                </a:solidFill>
              </a:defRPr>
            </a:lvl6pPr>
            <a:lvl7pPr lvl="6" algn="r">
              <a:spcBef>
                <a:spcPts val="0"/>
              </a:spcBef>
              <a:spcAft>
                <a:spcPts val="0"/>
              </a:spcAft>
              <a:buClr>
                <a:srgbClr val="000000"/>
              </a:buClr>
              <a:buSzPts val="1200"/>
              <a:buNone/>
              <a:defRPr>
                <a:solidFill>
                  <a:srgbClr val="000000"/>
                </a:solidFill>
              </a:defRPr>
            </a:lvl7pPr>
            <a:lvl8pPr lvl="7" algn="r">
              <a:spcBef>
                <a:spcPts val="0"/>
              </a:spcBef>
              <a:spcAft>
                <a:spcPts val="0"/>
              </a:spcAft>
              <a:buClr>
                <a:srgbClr val="000000"/>
              </a:buClr>
              <a:buSzPts val="1200"/>
              <a:buNone/>
              <a:defRPr>
                <a:solidFill>
                  <a:srgbClr val="000000"/>
                </a:solidFill>
              </a:defRPr>
            </a:lvl8pPr>
            <a:lvl9pPr lvl="8" algn="r">
              <a:spcBef>
                <a:spcPts val="0"/>
              </a:spcBef>
              <a:spcAft>
                <a:spcPts val="0"/>
              </a:spcAft>
              <a:buClr>
                <a:srgbClr val="000000"/>
              </a:buClr>
              <a:buSzPts val="1200"/>
              <a:buNone/>
              <a:defRPr>
                <a:solidFill>
                  <a:srgbClr val="000000"/>
                </a:solidFill>
              </a:defRPr>
            </a:lvl9pPr>
          </a:lstStyle>
          <a:p/>
        </p:txBody>
      </p:sp>
      <p:sp>
        <p:nvSpPr>
          <p:cNvPr id="168" name="Google Shape;168;p27"/>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000000"/>
              </a:buClr>
              <a:buSzPts val="2400"/>
              <a:buNone/>
              <a:defRPr sz="2400">
                <a:solidFill>
                  <a:srgbClr val="000000"/>
                </a:solidFill>
              </a:defRPr>
            </a:lvl1pPr>
            <a:lvl2pPr lvl="1">
              <a:spcBef>
                <a:spcPts val="0"/>
              </a:spcBef>
              <a:spcAft>
                <a:spcPts val="0"/>
              </a:spcAft>
              <a:buClr>
                <a:srgbClr val="000000"/>
              </a:buClr>
              <a:buSzPts val="2800"/>
              <a:buNone/>
              <a:defRPr>
                <a:solidFill>
                  <a:srgbClr val="000000"/>
                </a:solidFill>
                <a:latin typeface="Lato Light"/>
                <a:ea typeface="Lato Light"/>
                <a:cs typeface="Lato Light"/>
                <a:sym typeface="Lato Light"/>
              </a:defRPr>
            </a:lvl2pPr>
            <a:lvl3pPr lvl="2">
              <a:spcBef>
                <a:spcPts val="0"/>
              </a:spcBef>
              <a:spcAft>
                <a:spcPts val="0"/>
              </a:spcAft>
              <a:buClr>
                <a:srgbClr val="000000"/>
              </a:buClr>
              <a:buSzPts val="2800"/>
              <a:buNone/>
              <a:defRPr>
                <a:solidFill>
                  <a:srgbClr val="000000"/>
                </a:solidFill>
                <a:latin typeface="Lato Light"/>
                <a:ea typeface="Lato Light"/>
                <a:cs typeface="Lato Light"/>
                <a:sym typeface="Lato Light"/>
              </a:defRPr>
            </a:lvl3pPr>
            <a:lvl4pPr lvl="3">
              <a:spcBef>
                <a:spcPts val="0"/>
              </a:spcBef>
              <a:spcAft>
                <a:spcPts val="0"/>
              </a:spcAft>
              <a:buClr>
                <a:srgbClr val="000000"/>
              </a:buClr>
              <a:buSzPts val="2800"/>
              <a:buNone/>
              <a:defRPr>
                <a:solidFill>
                  <a:srgbClr val="000000"/>
                </a:solidFill>
                <a:latin typeface="Lato Light"/>
                <a:ea typeface="Lato Light"/>
                <a:cs typeface="Lato Light"/>
                <a:sym typeface="Lato Light"/>
              </a:defRPr>
            </a:lvl4pPr>
            <a:lvl5pPr lvl="4">
              <a:spcBef>
                <a:spcPts val="0"/>
              </a:spcBef>
              <a:spcAft>
                <a:spcPts val="0"/>
              </a:spcAft>
              <a:buClr>
                <a:srgbClr val="000000"/>
              </a:buClr>
              <a:buSzPts val="2800"/>
              <a:buNone/>
              <a:defRPr>
                <a:solidFill>
                  <a:srgbClr val="000000"/>
                </a:solidFill>
                <a:latin typeface="Lato Light"/>
                <a:ea typeface="Lato Light"/>
                <a:cs typeface="Lato Light"/>
                <a:sym typeface="Lato Light"/>
              </a:defRPr>
            </a:lvl5pPr>
            <a:lvl6pPr lvl="5">
              <a:spcBef>
                <a:spcPts val="0"/>
              </a:spcBef>
              <a:spcAft>
                <a:spcPts val="0"/>
              </a:spcAft>
              <a:buClr>
                <a:srgbClr val="000000"/>
              </a:buClr>
              <a:buSzPts val="2800"/>
              <a:buNone/>
              <a:defRPr>
                <a:solidFill>
                  <a:srgbClr val="000000"/>
                </a:solidFill>
                <a:latin typeface="Lato Light"/>
                <a:ea typeface="Lato Light"/>
                <a:cs typeface="Lato Light"/>
                <a:sym typeface="Lato Light"/>
              </a:defRPr>
            </a:lvl6pPr>
            <a:lvl7pPr lvl="6">
              <a:spcBef>
                <a:spcPts val="0"/>
              </a:spcBef>
              <a:spcAft>
                <a:spcPts val="0"/>
              </a:spcAft>
              <a:buClr>
                <a:srgbClr val="000000"/>
              </a:buClr>
              <a:buSzPts val="2800"/>
              <a:buNone/>
              <a:defRPr>
                <a:solidFill>
                  <a:srgbClr val="000000"/>
                </a:solidFill>
                <a:latin typeface="Lato Light"/>
                <a:ea typeface="Lato Light"/>
                <a:cs typeface="Lato Light"/>
                <a:sym typeface="Lato Light"/>
              </a:defRPr>
            </a:lvl7pPr>
            <a:lvl8pPr lvl="7">
              <a:spcBef>
                <a:spcPts val="0"/>
              </a:spcBef>
              <a:spcAft>
                <a:spcPts val="0"/>
              </a:spcAft>
              <a:buClr>
                <a:srgbClr val="000000"/>
              </a:buClr>
              <a:buSzPts val="2800"/>
              <a:buNone/>
              <a:defRPr>
                <a:solidFill>
                  <a:srgbClr val="000000"/>
                </a:solidFill>
                <a:latin typeface="Lato Light"/>
                <a:ea typeface="Lato Light"/>
                <a:cs typeface="Lato Light"/>
                <a:sym typeface="Lato Light"/>
              </a:defRPr>
            </a:lvl8pPr>
            <a:lvl9pPr lvl="8">
              <a:spcBef>
                <a:spcPts val="0"/>
              </a:spcBef>
              <a:spcAft>
                <a:spcPts val="0"/>
              </a:spcAft>
              <a:buClr>
                <a:srgbClr val="000000"/>
              </a:buClr>
              <a:buSzPts val="2800"/>
              <a:buNone/>
              <a:defRPr>
                <a:solidFill>
                  <a:srgbClr val="000000"/>
                </a:solidFill>
                <a:latin typeface="Lato Light"/>
                <a:ea typeface="Lato Light"/>
                <a:cs typeface="Lato Light"/>
                <a:sym typeface="Lato Ligh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3">
  <p:cSld name="CUSTOM_3_1">
    <p:spTree>
      <p:nvGrpSpPr>
        <p:cNvPr id="169" name="Shape 169"/>
        <p:cNvGrpSpPr/>
        <p:nvPr/>
      </p:nvGrpSpPr>
      <p:grpSpPr>
        <a:xfrm>
          <a:off x="0" y="0"/>
          <a:ext cx="0" cy="0"/>
          <a:chOff x="0" y="0"/>
          <a:chExt cx="0" cy="0"/>
        </a:xfrm>
      </p:grpSpPr>
      <p:pic>
        <p:nvPicPr>
          <p:cNvPr id="170" name="Google Shape;170;p28"/>
          <p:cNvPicPr preferRelativeResize="0"/>
          <p:nvPr/>
        </p:nvPicPr>
        <p:blipFill rotWithShape="1">
          <a:blip r:embed="rId2">
            <a:alphaModFix amt="50000"/>
          </a:blip>
          <a:srcRect b="10490" l="8184" r="2466" t="0"/>
          <a:stretch/>
        </p:blipFill>
        <p:spPr>
          <a:xfrm>
            <a:off x="0" y="0"/>
            <a:ext cx="9143998" cy="5153351"/>
          </a:xfrm>
          <a:prstGeom prst="rect">
            <a:avLst/>
          </a:prstGeom>
          <a:noFill/>
          <a:ln>
            <a:noFill/>
          </a:ln>
        </p:spPr>
      </p:pic>
      <p:sp>
        <p:nvSpPr>
          <p:cNvPr id="171" name="Google Shape;171;p28"/>
          <p:cNvSpPr txBox="1"/>
          <p:nvPr/>
        </p:nvSpPr>
        <p:spPr>
          <a:xfrm>
            <a:off x="563145" y="14981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dk1"/>
                </a:solidFill>
                <a:latin typeface="DM Serif Display"/>
                <a:ea typeface="DM Serif Display"/>
                <a:cs typeface="DM Serif Display"/>
                <a:sym typeface="DM Serif Display"/>
              </a:rPr>
              <a:t>01</a:t>
            </a:r>
            <a:endParaRPr sz="2000">
              <a:solidFill>
                <a:schemeClr val="dk1"/>
              </a:solidFill>
              <a:latin typeface="DM Serif Display"/>
              <a:ea typeface="DM Serif Display"/>
              <a:cs typeface="DM Serif Display"/>
              <a:sym typeface="DM Serif Display"/>
            </a:endParaRPr>
          </a:p>
        </p:txBody>
      </p:sp>
      <p:sp>
        <p:nvSpPr>
          <p:cNvPr id="172" name="Google Shape;172;p28"/>
          <p:cNvSpPr txBox="1"/>
          <p:nvPr>
            <p:ph type="title"/>
          </p:nvPr>
        </p:nvSpPr>
        <p:spPr>
          <a:xfrm>
            <a:off x="1245150" y="401725"/>
            <a:ext cx="6653700" cy="423600"/>
          </a:xfrm>
          <a:prstGeom prst="rect">
            <a:avLst/>
          </a:prstGeom>
        </p:spPr>
        <p:txBody>
          <a:bodyPr anchorCtr="0" anchor="ctr" bIns="91425" lIns="91425" spcFirstLastPara="1" rIns="91425" wrap="square" tIns="91425">
            <a:sp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173" name="Google Shape;173;p28"/>
          <p:cNvSpPr txBox="1"/>
          <p:nvPr>
            <p:ph idx="1" type="subTitle"/>
          </p:nvPr>
        </p:nvSpPr>
        <p:spPr>
          <a:xfrm>
            <a:off x="1106375" y="144422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74" name="Google Shape;174;p28"/>
          <p:cNvSpPr txBox="1"/>
          <p:nvPr/>
        </p:nvSpPr>
        <p:spPr>
          <a:xfrm>
            <a:off x="4944270" y="14981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dk1"/>
                </a:solidFill>
                <a:latin typeface="DM Serif Display"/>
                <a:ea typeface="DM Serif Display"/>
                <a:cs typeface="DM Serif Display"/>
                <a:sym typeface="DM Serif Display"/>
              </a:rPr>
              <a:t>02</a:t>
            </a:r>
            <a:endParaRPr sz="2000">
              <a:solidFill>
                <a:schemeClr val="dk1"/>
              </a:solidFill>
              <a:latin typeface="DM Serif Display"/>
              <a:ea typeface="DM Serif Display"/>
              <a:cs typeface="DM Serif Display"/>
              <a:sym typeface="DM Serif Display"/>
            </a:endParaRPr>
          </a:p>
        </p:txBody>
      </p:sp>
      <p:sp>
        <p:nvSpPr>
          <p:cNvPr id="175" name="Google Shape;175;p28"/>
          <p:cNvSpPr txBox="1"/>
          <p:nvPr>
            <p:ph idx="2" type="subTitle"/>
          </p:nvPr>
        </p:nvSpPr>
        <p:spPr>
          <a:xfrm>
            <a:off x="5487500" y="144422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76" name="Google Shape;176;p28"/>
          <p:cNvSpPr txBox="1"/>
          <p:nvPr/>
        </p:nvSpPr>
        <p:spPr>
          <a:xfrm>
            <a:off x="563145" y="323542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dk1"/>
                </a:solidFill>
                <a:latin typeface="DM Serif Display"/>
                <a:ea typeface="DM Serif Display"/>
                <a:cs typeface="DM Serif Display"/>
                <a:sym typeface="DM Serif Display"/>
              </a:rPr>
              <a:t>03</a:t>
            </a:r>
            <a:endParaRPr sz="2000">
              <a:solidFill>
                <a:schemeClr val="dk1"/>
              </a:solidFill>
              <a:latin typeface="DM Serif Display"/>
              <a:ea typeface="DM Serif Display"/>
              <a:cs typeface="DM Serif Display"/>
              <a:sym typeface="DM Serif Display"/>
            </a:endParaRPr>
          </a:p>
        </p:txBody>
      </p:sp>
      <p:sp>
        <p:nvSpPr>
          <p:cNvPr id="177" name="Google Shape;177;p28"/>
          <p:cNvSpPr txBox="1"/>
          <p:nvPr>
            <p:ph idx="3" type="subTitle"/>
          </p:nvPr>
        </p:nvSpPr>
        <p:spPr>
          <a:xfrm>
            <a:off x="1106375" y="317417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78" name="Google Shape;178;p28"/>
          <p:cNvSpPr txBox="1"/>
          <p:nvPr/>
        </p:nvSpPr>
        <p:spPr>
          <a:xfrm>
            <a:off x="4944270" y="323542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dk1"/>
                </a:solidFill>
                <a:latin typeface="DM Serif Display"/>
                <a:ea typeface="DM Serif Display"/>
                <a:cs typeface="DM Serif Display"/>
                <a:sym typeface="DM Serif Display"/>
              </a:rPr>
              <a:t>04</a:t>
            </a:r>
            <a:endParaRPr sz="2000">
              <a:solidFill>
                <a:schemeClr val="dk1"/>
              </a:solidFill>
              <a:latin typeface="DM Serif Display"/>
              <a:ea typeface="DM Serif Display"/>
              <a:cs typeface="DM Serif Display"/>
              <a:sym typeface="DM Serif Display"/>
            </a:endParaRPr>
          </a:p>
        </p:txBody>
      </p:sp>
      <p:sp>
        <p:nvSpPr>
          <p:cNvPr id="179" name="Google Shape;179;p28"/>
          <p:cNvSpPr txBox="1"/>
          <p:nvPr>
            <p:ph idx="4" type="subTitle"/>
          </p:nvPr>
        </p:nvSpPr>
        <p:spPr>
          <a:xfrm>
            <a:off x="5487500" y="317417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Tree>
  </p:cSld>
  <p:clrMapOvr>
    <a:masterClrMapping/>
  </p:clrMapOvr>
  <p:extLst>
    <p:ext uri="{DCECCB84-F9BA-43D5-87BE-67443E8EF086}">
      <p15:sldGuideLst>
        <p15:guide id="1" pos="1404">
          <p15:clr>
            <a:srgbClr val="E46962"/>
          </p15:clr>
        </p15:guide>
        <p15:guide id="2" orient="horz" pos="979">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5_1">
  <p:cSld name="CUSTOM_2_1">
    <p:spTree>
      <p:nvGrpSpPr>
        <p:cNvPr id="180" name="Shape 180"/>
        <p:cNvGrpSpPr/>
        <p:nvPr/>
      </p:nvGrpSpPr>
      <p:grpSpPr>
        <a:xfrm>
          <a:off x="0" y="0"/>
          <a:ext cx="0" cy="0"/>
          <a:chOff x="0" y="0"/>
          <a:chExt cx="0" cy="0"/>
        </a:xfrm>
      </p:grpSpPr>
      <p:pic>
        <p:nvPicPr>
          <p:cNvPr id="181" name="Google Shape;181;p29"/>
          <p:cNvPicPr preferRelativeResize="0"/>
          <p:nvPr/>
        </p:nvPicPr>
        <p:blipFill rotWithShape="1">
          <a:blip r:embed="rId2">
            <a:alphaModFix amt="50000"/>
          </a:blip>
          <a:srcRect b="10490" l="8184" r="2466" t="0"/>
          <a:stretch/>
        </p:blipFill>
        <p:spPr>
          <a:xfrm>
            <a:off x="-1" y="-1"/>
            <a:ext cx="9144002" cy="5153354"/>
          </a:xfrm>
          <a:prstGeom prst="rect">
            <a:avLst/>
          </a:prstGeom>
          <a:noFill/>
          <a:ln>
            <a:noFill/>
          </a:ln>
        </p:spPr>
      </p:pic>
      <p:sp>
        <p:nvSpPr>
          <p:cNvPr id="182" name="Google Shape;182;p29"/>
          <p:cNvSpPr txBox="1"/>
          <p:nvPr>
            <p:ph idx="1" type="subTitle"/>
          </p:nvPr>
        </p:nvSpPr>
        <p:spPr>
          <a:xfrm>
            <a:off x="6354875" y="1183150"/>
            <a:ext cx="2318400" cy="9951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83" name="Google Shape;183;p29"/>
          <p:cNvSpPr txBox="1"/>
          <p:nvPr>
            <p:ph idx="2" type="subTitle"/>
          </p:nvPr>
        </p:nvSpPr>
        <p:spPr>
          <a:xfrm>
            <a:off x="6354875" y="2399350"/>
            <a:ext cx="2318400" cy="10479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84" name="Google Shape;184;p29"/>
          <p:cNvSpPr txBox="1"/>
          <p:nvPr>
            <p:ph idx="3" type="subTitle"/>
          </p:nvPr>
        </p:nvSpPr>
        <p:spPr>
          <a:xfrm>
            <a:off x="456925" y="1278100"/>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85" name="Google Shape;185;p29"/>
          <p:cNvSpPr txBox="1"/>
          <p:nvPr>
            <p:ph idx="4" type="subTitle"/>
          </p:nvPr>
        </p:nvSpPr>
        <p:spPr>
          <a:xfrm>
            <a:off x="470725" y="3321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86" name="Google Shape;186;p29"/>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grpSp>
        <p:nvGrpSpPr>
          <p:cNvPr id="187" name="Google Shape;187;p29"/>
          <p:cNvGrpSpPr/>
          <p:nvPr/>
        </p:nvGrpSpPr>
        <p:grpSpPr>
          <a:xfrm>
            <a:off x="3095387" y="1241947"/>
            <a:ext cx="2953226" cy="2951755"/>
            <a:chOff x="3102288" y="1429998"/>
            <a:chExt cx="2953226" cy="2951755"/>
          </a:xfrm>
        </p:grpSpPr>
        <p:sp>
          <p:nvSpPr>
            <p:cNvPr id="188" name="Google Shape;188;p29"/>
            <p:cNvSpPr/>
            <p:nvPr/>
          </p:nvSpPr>
          <p:spPr>
            <a:xfrm>
              <a:off x="4016728" y="1429998"/>
              <a:ext cx="1634040" cy="1193736"/>
            </a:xfrm>
            <a:custGeom>
              <a:rect b="b" l="l" r="r" t="t"/>
              <a:pathLst>
                <a:path extrusionOk="0" h="21010" w="2160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300">
                <a:solidFill>
                  <a:schemeClr val="dk1"/>
                </a:solidFill>
                <a:latin typeface="Lato Light"/>
                <a:ea typeface="Lato Light"/>
                <a:cs typeface="Lato Light"/>
                <a:sym typeface="Lato Light"/>
              </a:endParaRPr>
            </a:p>
          </p:txBody>
        </p:sp>
        <p:sp>
          <p:nvSpPr>
            <p:cNvPr id="189" name="Google Shape;189;p29"/>
            <p:cNvSpPr/>
            <p:nvPr/>
          </p:nvSpPr>
          <p:spPr>
            <a:xfrm>
              <a:off x="3102288" y="1570339"/>
              <a:ext cx="1038072" cy="1787832"/>
            </a:xfrm>
            <a:custGeom>
              <a:rect b="b" l="l" r="r" t="t"/>
              <a:pathLst>
                <a:path extrusionOk="0" h="21600" w="21156">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90" name="Google Shape;190;p29"/>
            <p:cNvSpPr/>
            <p:nvPr/>
          </p:nvSpPr>
          <p:spPr>
            <a:xfrm>
              <a:off x="3115511" y="3097809"/>
              <a:ext cx="1752732" cy="1245780"/>
            </a:xfrm>
            <a:custGeom>
              <a:rect b="b" l="l" r="r" t="t"/>
              <a:pathLst>
                <a:path extrusionOk="0" h="21600" w="2160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91" name="Google Shape;191;p29"/>
            <p:cNvSpPr/>
            <p:nvPr/>
          </p:nvSpPr>
          <p:spPr>
            <a:xfrm>
              <a:off x="4311781" y="2799840"/>
              <a:ext cx="1526364" cy="1581913"/>
            </a:xfrm>
            <a:custGeom>
              <a:rect b="b" l="l" r="r" t="t"/>
              <a:pathLst>
                <a:path extrusionOk="0" h="21243" w="2160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92" name="Google Shape;192;p29"/>
            <p:cNvSpPr/>
            <p:nvPr/>
          </p:nvSpPr>
          <p:spPr>
            <a:xfrm>
              <a:off x="4676823" y="1946286"/>
              <a:ext cx="1378690" cy="1668222"/>
            </a:xfrm>
            <a:custGeom>
              <a:rect b="b" l="l" r="r" t="t"/>
              <a:pathLst>
                <a:path extrusionOk="0" h="21600" w="21337">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300">
                <a:solidFill>
                  <a:schemeClr val="dk1"/>
                </a:solidFill>
                <a:latin typeface="Lato Light"/>
                <a:ea typeface="Lato Light"/>
                <a:cs typeface="Lato Light"/>
                <a:sym typeface="Lato Light"/>
              </a:endParaRPr>
            </a:p>
          </p:txBody>
        </p:sp>
        <p:sp>
          <p:nvSpPr>
            <p:cNvPr id="193" name="Google Shape;193;p29"/>
            <p:cNvSpPr txBox="1"/>
            <p:nvPr/>
          </p:nvSpPr>
          <p:spPr>
            <a:xfrm>
              <a:off x="4444343" y="1670781"/>
              <a:ext cx="3123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dk1"/>
                  </a:solidFill>
                  <a:latin typeface="DM Serif Display"/>
                  <a:ea typeface="DM Serif Display"/>
                  <a:cs typeface="DM Serif Display"/>
                  <a:sym typeface="DM Serif Display"/>
                </a:rPr>
                <a:t>01</a:t>
              </a:r>
              <a:endParaRPr sz="1600">
                <a:solidFill>
                  <a:schemeClr val="dk1"/>
                </a:solidFill>
                <a:latin typeface="DM Serif Display"/>
                <a:ea typeface="DM Serif Display"/>
                <a:cs typeface="DM Serif Display"/>
                <a:sym typeface="DM Serif Display"/>
              </a:endParaRPr>
            </a:p>
          </p:txBody>
        </p:sp>
        <p:sp>
          <p:nvSpPr>
            <p:cNvPr id="194" name="Google Shape;194;p29"/>
            <p:cNvSpPr txBox="1"/>
            <p:nvPr/>
          </p:nvSpPr>
          <p:spPr>
            <a:xfrm>
              <a:off x="5443660" y="2500224"/>
              <a:ext cx="3606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dk1"/>
                  </a:solidFill>
                  <a:latin typeface="DM Serif Display"/>
                  <a:ea typeface="DM Serif Display"/>
                  <a:cs typeface="DM Serif Display"/>
                  <a:sym typeface="DM Serif Display"/>
                </a:rPr>
                <a:t>02</a:t>
              </a:r>
              <a:endParaRPr sz="1600">
                <a:solidFill>
                  <a:schemeClr val="dk1"/>
                </a:solidFill>
                <a:latin typeface="DM Serif Display"/>
                <a:ea typeface="DM Serif Display"/>
                <a:cs typeface="DM Serif Display"/>
                <a:sym typeface="DM Serif Display"/>
              </a:endParaRPr>
            </a:p>
          </p:txBody>
        </p:sp>
        <p:sp>
          <p:nvSpPr>
            <p:cNvPr id="195" name="Google Shape;195;p29"/>
            <p:cNvSpPr txBox="1"/>
            <p:nvPr/>
          </p:nvSpPr>
          <p:spPr>
            <a:xfrm>
              <a:off x="4929328" y="3709325"/>
              <a:ext cx="3687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dk1"/>
                  </a:solidFill>
                  <a:latin typeface="DM Serif Display"/>
                  <a:ea typeface="DM Serif Display"/>
                  <a:cs typeface="DM Serif Display"/>
                  <a:sym typeface="DM Serif Display"/>
                </a:rPr>
                <a:t>03</a:t>
              </a:r>
              <a:endParaRPr sz="1600">
                <a:solidFill>
                  <a:schemeClr val="dk1"/>
                </a:solidFill>
                <a:latin typeface="DM Serif Display"/>
                <a:ea typeface="DM Serif Display"/>
                <a:cs typeface="DM Serif Display"/>
                <a:sym typeface="DM Serif Display"/>
              </a:endParaRPr>
            </a:p>
          </p:txBody>
        </p:sp>
        <p:sp>
          <p:nvSpPr>
            <p:cNvPr id="196" name="Google Shape;196;p29"/>
            <p:cNvSpPr txBox="1"/>
            <p:nvPr/>
          </p:nvSpPr>
          <p:spPr>
            <a:xfrm>
              <a:off x="3677557" y="3598802"/>
              <a:ext cx="3867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dk1"/>
                  </a:solidFill>
                  <a:latin typeface="DM Serif Display"/>
                  <a:ea typeface="DM Serif Display"/>
                  <a:cs typeface="DM Serif Display"/>
                  <a:sym typeface="DM Serif Display"/>
                </a:rPr>
                <a:t>04</a:t>
              </a:r>
              <a:endParaRPr sz="1600">
                <a:solidFill>
                  <a:schemeClr val="dk1"/>
                </a:solidFill>
                <a:latin typeface="DM Serif Display"/>
                <a:ea typeface="DM Serif Display"/>
                <a:cs typeface="DM Serif Display"/>
                <a:sym typeface="DM Serif Display"/>
              </a:endParaRPr>
            </a:p>
          </p:txBody>
        </p:sp>
        <p:sp>
          <p:nvSpPr>
            <p:cNvPr id="197" name="Google Shape;197;p29"/>
            <p:cNvSpPr txBox="1"/>
            <p:nvPr/>
          </p:nvSpPr>
          <p:spPr>
            <a:xfrm>
              <a:off x="3395840" y="2345006"/>
              <a:ext cx="3804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dk1"/>
                  </a:solidFill>
                  <a:latin typeface="DM Serif Display"/>
                  <a:ea typeface="DM Serif Display"/>
                  <a:cs typeface="DM Serif Display"/>
                  <a:sym typeface="DM Serif Display"/>
                </a:rPr>
                <a:t>05</a:t>
              </a:r>
              <a:endParaRPr sz="1600">
                <a:solidFill>
                  <a:schemeClr val="dk1"/>
                </a:solidFill>
                <a:latin typeface="DM Serif Display"/>
                <a:ea typeface="DM Serif Display"/>
                <a:cs typeface="DM Serif Display"/>
                <a:sym typeface="DM Serif Display"/>
              </a:endParaRPr>
            </a:p>
          </p:txBody>
        </p:sp>
      </p:grpSp>
      <p:sp>
        <p:nvSpPr>
          <p:cNvPr id="198" name="Google Shape;198;p29"/>
          <p:cNvSpPr txBox="1"/>
          <p:nvPr>
            <p:ph idx="5" type="subTitle"/>
          </p:nvPr>
        </p:nvSpPr>
        <p:spPr>
          <a:xfrm>
            <a:off x="6354875" y="3668350"/>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2.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DM Serif Display"/>
              <a:buNone/>
              <a:defRPr b="1" sz="2800">
                <a:solidFill>
                  <a:schemeClr val="dk1"/>
                </a:solidFill>
                <a:latin typeface="DM Serif Display"/>
                <a:ea typeface="DM Serif Display"/>
                <a:cs typeface="DM Serif Display"/>
                <a:sym typeface="DM Serif Displ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spAutoFit/>
          </a:bodyPr>
          <a:lstStyle>
            <a:lvl1pPr indent="-311150" lvl="0" marL="457200">
              <a:lnSpc>
                <a:spcPct val="115000"/>
              </a:lnSpc>
              <a:spcBef>
                <a:spcPts val="0"/>
              </a:spcBef>
              <a:spcAft>
                <a:spcPts val="0"/>
              </a:spcAft>
              <a:buClr>
                <a:schemeClr val="dk2"/>
              </a:buClr>
              <a:buSzPts val="1300"/>
              <a:buFont typeface="PT Sans"/>
              <a:buChar char="●"/>
              <a:defRPr sz="1300">
                <a:solidFill>
                  <a:schemeClr val="dk2"/>
                </a:solidFill>
                <a:latin typeface="PT Sans"/>
                <a:ea typeface="PT Sans"/>
                <a:cs typeface="PT Sans"/>
                <a:sym typeface="PT Sans"/>
              </a:defRPr>
            </a:lvl1pPr>
            <a:lvl2pPr indent="-304800" lvl="1" marL="914400">
              <a:lnSpc>
                <a:spcPct val="115000"/>
              </a:lnSpc>
              <a:spcBef>
                <a:spcPts val="0"/>
              </a:spcBef>
              <a:spcAft>
                <a:spcPts val="0"/>
              </a:spcAft>
              <a:buClr>
                <a:schemeClr val="dk2"/>
              </a:buClr>
              <a:buSzPts val="1200"/>
              <a:buFont typeface="PT Sans"/>
              <a:buChar char="○"/>
              <a:defRPr sz="1200">
                <a:solidFill>
                  <a:schemeClr val="dk2"/>
                </a:solidFill>
                <a:latin typeface="PT Sans"/>
                <a:ea typeface="PT Sans"/>
                <a:cs typeface="PT Sans"/>
                <a:sym typeface="PT Sans"/>
              </a:defRPr>
            </a:lvl2pPr>
            <a:lvl3pPr indent="-304800" lvl="2" marL="1371600">
              <a:lnSpc>
                <a:spcPct val="115000"/>
              </a:lnSpc>
              <a:spcBef>
                <a:spcPts val="0"/>
              </a:spcBef>
              <a:spcAft>
                <a:spcPts val="0"/>
              </a:spcAft>
              <a:buClr>
                <a:schemeClr val="dk2"/>
              </a:buClr>
              <a:buSzPts val="1200"/>
              <a:buFont typeface="PT Sans"/>
              <a:buChar char="■"/>
              <a:defRPr sz="1200">
                <a:solidFill>
                  <a:schemeClr val="dk2"/>
                </a:solidFill>
                <a:latin typeface="PT Sans"/>
                <a:ea typeface="PT Sans"/>
                <a:cs typeface="PT Sans"/>
                <a:sym typeface="PT Sans"/>
              </a:defRPr>
            </a:lvl3pPr>
            <a:lvl4pPr indent="-304800" lvl="3" marL="1828800">
              <a:lnSpc>
                <a:spcPct val="115000"/>
              </a:lnSpc>
              <a:spcBef>
                <a:spcPts val="0"/>
              </a:spcBef>
              <a:spcAft>
                <a:spcPts val="0"/>
              </a:spcAft>
              <a:buClr>
                <a:schemeClr val="dk2"/>
              </a:buClr>
              <a:buSzPts val="1200"/>
              <a:buFont typeface="PT Sans"/>
              <a:buChar char="●"/>
              <a:defRPr sz="1200">
                <a:solidFill>
                  <a:schemeClr val="dk2"/>
                </a:solidFill>
                <a:latin typeface="PT Sans"/>
                <a:ea typeface="PT Sans"/>
                <a:cs typeface="PT Sans"/>
                <a:sym typeface="PT Sans"/>
              </a:defRPr>
            </a:lvl4pPr>
            <a:lvl5pPr indent="-304800" lvl="4" marL="2286000">
              <a:lnSpc>
                <a:spcPct val="115000"/>
              </a:lnSpc>
              <a:spcBef>
                <a:spcPts val="0"/>
              </a:spcBef>
              <a:spcAft>
                <a:spcPts val="0"/>
              </a:spcAft>
              <a:buClr>
                <a:schemeClr val="dk2"/>
              </a:buClr>
              <a:buSzPts val="1200"/>
              <a:buFont typeface="PT Sans"/>
              <a:buChar char="○"/>
              <a:defRPr sz="1200">
                <a:solidFill>
                  <a:schemeClr val="dk2"/>
                </a:solidFill>
                <a:latin typeface="PT Sans"/>
                <a:ea typeface="PT Sans"/>
                <a:cs typeface="PT Sans"/>
                <a:sym typeface="PT Sans"/>
              </a:defRPr>
            </a:lvl5pPr>
            <a:lvl6pPr indent="-304800" lvl="5" marL="2743200">
              <a:lnSpc>
                <a:spcPct val="115000"/>
              </a:lnSpc>
              <a:spcBef>
                <a:spcPts val="0"/>
              </a:spcBef>
              <a:spcAft>
                <a:spcPts val="0"/>
              </a:spcAft>
              <a:buClr>
                <a:schemeClr val="dk2"/>
              </a:buClr>
              <a:buSzPts val="1200"/>
              <a:buFont typeface="PT Sans"/>
              <a:buChar char="■"/>
              <a:defRPr sz="1200">
                <a:solidFill>
                  <a:schemeClr val="dk2"/>
                </a:solidFill>
                <a:latin typeface="PT Sans"/>
                <a:ea typeface="PT Sans"/>
                <a:cs typeface="PT Sans"/>
                <a:sym typeface="PT Sans"/>
              </a:defRPr>
            </a:lvl6pPr>
            <a:lvl7pPr indent="-304800" lvl="6" marL="3200400">
              <a:lnSpc>
                <a:spcPct val="115000"/>
              </a:lnSpc>
              <a:spcBef>
                <a:spcPts val="0"/>
              </a:spcBef>
              <a:spcAft>
                <a:spcPts val="0"/>
              </a:spcAft>
              <a:buClr>
                <a:schemeClr val="dk2"/>
              </a:buClr>
              <a:buSzPts val="1200"/>
              <a:buFont typeface="PT Sans"/>
              <a:buChar char="●"/>
              <a:defRPr sz="1200">
                <a:solidFill>
                  <a:schemeClr val="dk2"/>
                </a:solidFill>
                <a:latin typeface="PT Sans"/>
                <a:ea typeface="PT Sans"/>
                <a:cs typeface="PT Sans"/>
                <a:sym typeface="PT Sans"/>
              </a:defRPr>
            </a:lvl7pPr>
            <a:lvl8pPr indent="-304800" lvl="7" marL="3657600">
              <a:lnSpc>
                <a:spcPct val="115000"/>
              </a:lnSpc>
              <a:spcBef>
                <a:spcPts val="0"/>
              </a:spcBef>
              <a:spcAft>
                <a:spcPts val="0"/>
              </a:spcAft>
              <a:buClr>
                <a:schemeClr val="dk2"/>
              </a:buClr>
              <a:buSzPts val="1200"/>
              <a:buFont typeface="PT Sans"/>
              <a:buChar char="○"/>
              <a:defRPr sz="1200">
                <a:solidFill>
                  <a:schemeClr val="dk2"/>
                </a:solidFill>
                <a:latin typeface="PT Sans"/>
                <a:ea typeface="PT Sans"/>
                <a:cs typeface="PT Sans"/>
                <a:sym typeface="PT Sans"/>
              </a:defRPr>
            </a:lvl8pPr>
            <a:lvl9pPr indent="-304800" lvl="8" marL="4114800">
              <a:lnSpc>
                <a:spcPct val="115000"/>
              </a:lnSpc>
              <a:spcBef>
                <a:spcPts val="0"/>
              </a:spcBef>
              <a:spcAft>
                <a:spcPts val="0"/>
              </a:spcAft>
              <a:buClr>
                <a:schemeClr val="dk2"/>
              </a:buClr>
              <a:buSzPts val="1200"/>
              <a:buFont typeface="PT Sans"/>
              <a:buChar char="■"/>
              <a:defRPr sz="1200">
                <a:solidFill>
                  <a:schemeClr val="dk2"/>
                </a:solidFill>
                <a:latin typeface="PT Sans"/>
                <a:ea typeface="PT Sans"/>
                <a:cs typeface="PT Sans"/>
                <a:sym typeface="PT Sans"/>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10.jpg"/><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510925" y="469900"/>
            <a:ext cx="5134200" cy="111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a:t>Lending Club Case Study</a:t>
            </a:r>
            <a:endParaRPr/>
          </a:p>
        </p:txBody>
      </p:sp>
      <p:sp>
        <p:nvSpPr>
          <p:cNvPr id="204" name="Google Shape;204;p30"/>
          <p:cNvSpPr txBox="1"/>
          <p:nvPr>
            <p:ph idx="1" type="body"/>
          </p:nvPr>
        </p:nvSpPr>
        <p:spPr>
          <a:xfrm>
            <a:off x="675975" y="1647850"/>
            <a:ext cx="4799400" cy="14739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800"/>
              <a:t>Lending Club is US based peer-to-peer consumer finance company founded in 2007. Lending Club specialises in lending various types of loans to urban customers. LendingClub matches borrowers with investors willing to fund their loans.</a:t>
            </a:r>
            <a:endParaRPr sz="4800"/>
          </a:p>
          <a:p>
            <a:pPr indent="0" lvl="0" marL="0" rtl="0" algn="l">
              <a:spcBef>
                <a:spcPts val="1200"/>
              </a:spcBef>
              <a:spcAft>
                <a:spcPts val="0"/>
              </a:spcAft>
              <a:buNone/>
            </a:pPr>
            <a:r>
              <a:t/>
            </a:r>
            <a:endParaRPr sz="3050"/>
          </a:p>
          <a:p>
            <a:pPr indent="0" lvl="0" marL="0" rtl="0" algn="ctr">
              <a:spcBef>
                <a:spcPts val="1200"/>
              </a:spcBef>
              <a:spcAft>
                <a:spcPts val="0"/>
              </a:spcAft>
              <a:buNone/>
            </a:pPr>
            <a:r>
              <a:t/>
            </a:r>
            <a:endParaRPr sz="1200"/>
          </a:p>
          <a:p>
            <a:pPr indent="0" lvl="0" marL="0" rtl="0" algn="ctr">
              <a:spcBef>
                <a:spcPts val="1200"/>
              </a:spcBef>
              <a:spcAft>
                <a:spcPts val="1200"/>
              </a:spcAft>
              <a:buNone/>
            </a:pPr>
            <a:r>
              <a:t/>
            </a:r>
            <a:endParaRPr/>
          </a:p>
        </p:txBody>
      </p:sp>
      <p:pic>
        <p:nvPicPr>
          <p:cNvPr id="205" name="Google Shape;205;p30"/>
          <p:cNvPicPr preferRelativeResize="0"/>
          <p:nvPr/>
        </p:nvPicPr>
        <p:blipFill>
          <a:blip r:embed="rId3">
            <a:alphaModFix/>
          </a:blip>
          <a:stretch>
            <a:fillRect/>
          </a:stretch>
        </p:blipFill>
        <p:spPr>
          <a:xfrm>
            <a:off x="5906425" y="1127350"/>
            <a:ext cx="3085175" cy="2909199"/>
          </a:xfrm>
          <a:prstGeom prst="rect">
            <a:avLst/>
          </a:prstGeom>
          <a:noFill/>
          <a:ln>
            <a:noFill/>
          </a:ln>
        </p:spPr>
      </p:pic>
      <p:sp>
        <p:nvSpPr>
          <p:cNvPr id="206" name="Google Shape;206;p30"/>
          <p:cNvSpPr txBox="1"/>
          <p:nvPr/>
        </p:nvSpPr>
        <p:spPr>
          <a:xfrm>
            <a:off x="675975" y="2491575"/>
            <a:ext cx="46515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T Sans"/>
                <a:ea typeface="PT Sans"/>
                <a:cs typeface="PT Sans"/>
                <a:sym typeface="PT Sans"/>
              </a:rPr>
              <a:t>When the company receives a loan application, the company has to make a decision for loan approval based on the applicant’s profile. Two types of risks are associated with the bank’s decision</a:t>
            </a:r>
            <a:endParaRPr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a:p>
            <a:pPr indent="-304800" lvl="0" marL="457200" rtl="0" algn="l">
              <a:spcBef>
                <a:spcPts val="0"/>
              </a:spcBef>
              <a:spcAft>
                <a:spcPts val="0"/>
              </a:spcAft>
              <a:buClr>
                <a:schemeClr val="dk1"/>
              </a:buClr>
              <a:buSzPts val="1200"/>
              <a:buFont typeface="PT Sans"/>
              <a:buChar char="●"/>
            </a:pPr>
            <a:r>
              <a:rPr lang="en" sz="1200">
                <a:solidFill>
                  <a:schemeClr val="dk1"/>
                </a:solidFill>
                <a:latin typeface="PT Sans"/>
                <a:ea typeface="PT Sans"/>
                <a:cs typeface="PT Sans"/>
                <a:sym typeface="PT Sans"/>
              </a:rPr>
              <a:t>If the applicant is likely to repay the loan, then not approving the loan results in a loss of business to the company.</a:t>
            </a:r>
            <a:endParaRPr sz="1200">
              <a:solidFill>
                <a:schemeClr val="dk1"/>
              </a:solidFill>
              <a:latin typeface="PT Sans"/>
              <a:ea typeface="PT Sans"/>
              <a:cs typeface="PT Sans"/>
              <a:sym typeface="PT Sans"/>
            </a:endParaRPr>
          </a:p>
          <a:p>
            <a:pPr indent="-304800" lvl="0" marL="457200" rtl="0" algn="l">
              <a:spcBef>
                <a:spcPts val="0"/>
              </a:spcBef>
              <a:spcAft>
                <a:spcPts val="0"/>
              </a:spcAft>
              <a:buClr>
                <a:schemeClr val="dk1"/>
              </a:buClr>
              <a:buSzPts val="1200"/>
              <a:buFont typeface="PT Sans"/>
              <a:buChar char="●"/>
            </a:pPr>
            <a:r>
              <a:rPr lang="en" sz="1200">
                <a:solidFill>
                  <a:schemeClr val="dk1"/>
                </a:solidFill>
                <a:latin typeface="PT Sans"/>
                <a:ea typeface="PT Sans"/>
                <a:cs typeface="PT Sans"/>
                <a:sym typeface="PT Sans"/>
              </a:rPr>
              <a:t>If the applicant is not likely to repay the loan, i.e. he/she is likely to default, then approving the loan may lead to a financial loss for the company.</a:t>
            </a:r>
            <a:endParaRPr sz="1200">
              <a:solidFill>
                <a:schemeClr val="dk1"/>
              </a:solidFill>
              <a:latin typeface="PT Sans"/>
              <a:ea typeface="PT Sans"/>
              <a:cs typeface="PT Sans"/>
              <a:sym typeface="PT Sans"/>
            </a:endParaRPr>
          </a:p>
          <a:p>
            <a:pPr indent="0" lvl="0" marL="0" rtl="0" algn="l">
              <a:spcBef>
                <a:spcPts val="0"/>
              </a:spcBef>
              <a:spcAft>
                <a:spcPts val="0"/>
              </a:spcAft>
              <a:buNone/>
            </a:pPr>
            <a:r>
              <a:t/>
            </a:r>
            <a:endParaRPr>
              <a:latin typeface="PT Sans"/>
              <a:ea typeface="PT Sans"/>
              <a:cs typeface="PT Sans"/>
              <a:sym typeface="PT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9"/>
          <p:cNvSpPr txBox="1"/>
          <p:nvPr>
            <p:ph type="title"/>
          </p:nvPr>
        </p:nvSpPr>
        <p:spPr>
          <a:xfrm>
            <a:off x="1394375" y="335650"/>
            <a:ext cx="7278300" cy="51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rPr lang="en" sz="1400">
                <a:latin typeface="PT Sans"/>
                <a:ea typeface="PT Sans"/>
                <a:cs typeface="PT Sans"/>
                <a:sym typeface="PT Sans"/>
              </a:rPr>
              <a:t>Following is segmented univariate analysis with loan_status  </a:t>
            </a:r>
            <a:r>
              <a:rPr lang="en" sz="1400">
                <a:latin typeface="PT Sans"/>
                <a:ea typeface="PT Sans"/>
                <a:cs typeface="PT Sans"/>
                <a:sym typeface="PT Sans"/>
              </a:rPr>
              <a:t>distribution</a:t>
            </a:r>
            <a:r>
              <a:rPr lang="en" sz="1400">
                <a:latin typeface="PT Sans"/>
                <a:ea typeface="PT Sans"/>
                <a:cs typeface="PT Sans"/>
                <a:sym typeface="PT Sans"/>
              </a:rPr>
              <a:t> over grade</a:t>
            </a:r>
            <a:endParaRPr sz="400">
              <a:latin typeface="PT Sans"/>
              <a:ea typeface="PT Sans"/>
              <a:cs typeface="PT Sans"/>
              <a:sym typeface="PT Sans"/>
            </a:endParaRPr>
          </a:p>
        </p:txBody>
      </p:sp>
      <p:pic>
        <p:nvPicPr>
          <p:cNvPr id="270" name="Google Shape;270;p39"/>
          <p:cNvPicPr preferRelativeResize="0"/>
          <p:nvPr/>
        </p:nvPicPr>
        <p:blipFill>
          <a:blip r:embed="rId3">
            <a:alphaModFix/>
          </a:blip>
          <a:stretch>
            <a:fillRect/>
          </a:stretch>
        </p:blipFill>
        <p:spPr>
          <a:xfrm>
            <a:off x="1394375" y="999850"/>
            <a:ext cx="7115999" cy="39912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0"/>
          <p:cNvSpPr txBox="1"/>
          <p:nvPr>
            <p:ph type="title"/>
          </p:nvPr>
        </p:nvSpPr>
        <p:spPr>
          <a:xfrm>
            <a:off x="610550" y="421950"/>
            <a:ext cx="7267800" cy="57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PT Sans"/>
                <a:ea typeface="PT Sans"/>
                <a:cs typeface="PT Sans"/>
                <a:sym typeface="PT Sans"/>
              </a:rPr>
              <a:t>Bi</a:t>
            </a:r>
            <a:r>
              <a:rPr lang="en" sz="1400">
                <a:latin typeface="PT Sans"/>
                <a:ea typeface="PT Sans"/>
                <a:cs typeface="PT Sans"/>
                <a:sym typeface="PT Sans"/>
              </a:rPr>
              <a:t>variate Analysis : </a:t>
            </a:r>
            <a:r>
              <a:rPr b="0" lang="en" sz="1200">
                <a:latin typeface="PT Sans"/>
                <a:ea typeface="PT Sans"/>
                <a:cs typeface="PT Sans"/>
                <a:sym typeface="PT Sans"/>
              </a:rPr>
              <a:t>Bivariate analysis is a statistical method that examines the relationship between two variables. It is a simple (two variable) special case of multivariate analysis (where multiple relations between multiple variables are examined simultaneously)</a:t>
            </a:r>
            <a:endParaRPr sz="1000">
              <a:latin typeface="PT Sans"/>
              <a:ea typeface="PT Sans"/>
              <a:cs typeface="PT Sans"/>
              <a:sym typeface="PT Sans"/>
            </a:endParaRPr>
          </a:p>
        </p:txBody>
      </p:sp>
      <p:sp>
        <p:nvSpPr>
          <p:cNvPr id="276" name="Google Shape;276;p40"/>
          <p:cNvSpPr txBox="1"/>
          <p:nvPr/>
        </p:nvSpPr>
        <p:spPr>
          <a:xfrm>
            <a:off x="795125" y="997355"/>
            <a:ext cx="7989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1C232"/>
                </a:solidFill>
                <a:latin typeface="PT Sans"/>
                <a:ea typeface="PT Sans"/>
                <a:cs typeface="PT Sans"/>
                <a:sym typeface="PT Sans"/>
              </a:rPr>
              <a:t>Bivariate analysis between "loan_amnt" and "int_rate", "loan_amnt" and "dti", and "loan_amnt" and "installment"</a:t>
            </a:r>
            <a:endParaRPr sz="1200">
              <a:solidFill>
                <a:srgbClr val="F1C232"/>
              </a:solidFill>
              <a:latin typeface="PT Sans"/>
              <a:ea typeface="PT Sans"/>
              <a:cs typeface="PT Sans"/>
              <a:sym typeface="PT Sans"/>
            </a:endParaRPr>
          </a:p>
        </p:txBody>
      </p:sp>
      <p:pic>
        <p:nvPicPr>
          <p:cNvPr id="277" name="Google Shape;277;p40"/>
          <p:cNvPicPr preferRelativeResize="0"/>
          <p:nvPr/>
        </p:nvPicPr>
        <p:blipFill>
          <a:blip r:embed="rId3">
            <a:alphaModFix/>
          </a:blip>
          <a:stretch>
            <a:fillRect/>
          </a:stretch>
        </p:blipFill>
        <p:spPr>
          <a:xfrm>
            <a:off x="737975" y="1366650"/>
            <a:ext cx="8228074" cy="3624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895000" y="260750"/>
            <a:ext cx="7527900" cy="96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PT Sans"/>
                <a:ea typeface="PT Sans"/>
                <a:cs typeface="PT Sans"/>
                <a:sym typeface="PT Sans"/>
              </a:rPr>
              <a:t>Bivariate analysis, heatmap of loan amount, annual income, installment and debt to income ratio</a:t>
            </a:r>
            <a:endParaRPr sz="1200">
              <a:latin typeface="PT Sans"/>
              <a:ea typeface="PT Sans"/>
              <a:cs typeface="PT Sans"/>
              <a:sym typeface="PT Sans"/>
            </a:endParaRPr>
          </a:p>
        </p:txBody>
      </p:sp>
      <p:pic>
        <p:nvPicPr>
          <p:cNvPr id="283" name="Google Shape;283;p41"/>
          <p:cNvPicPr preferRelativeResize="0"/>
          <p:nvPr/>
        </p:nvPicPr>
        <p:blipFill>
          <a:blip r:embed="rId3">
            <a:alphaModFix/>
          </a:blip>
          <a:stretch>
            <a:fillRect/>
          </a:stretch>
        </p:blipFill>
        <p:spPr>
          <a:xfrm>
            <a:off x="1088500" y="1140875"/>
            <a:ext cx="7203401" cy="3850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2"/>
          <p:cNvSpPr txBox="1"/>
          <p:nvPr>
            <p:ph type="title"/>
          </p:nvPr>
        </p:nvSpPr>
        <p:spPr>
          <a:xfrm>
            <a:off x="1331950" y="366850"/>
            <a:ext cx="6729000" cy="63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PT Sans"/>
                <a:ea typeface="PT Sans"/>
                <a:cs typeface="PT Sans"/>
                <a:sym typeface="PT Sans"/>
              </a:rPr>
              <a:t> Bivariate Analysis Box Plot Representation, Purpose of loan vs Loan amount</a:t>
            </a:r>
            <a:endParaRPr sz="1400">
              <a:latin typeface="PT Sans"/>
              <a:ea typeface="PT Sans"/>
              <a:cs typeface="PT Sans"/>
              <a:sym typeface="PT Sans"/>
            </a:endParaRPr>
          </a:p>
        </p:txBody>
      </p:sp>
      <p:pic>
        <p:nvPicPr>
          <p:cNvPr id="289" name="Google Shape;289;p42"/>
          <p:cNvPicPr preferRelativeResize="0"/>
          <p:nvPr/>
        </p:nvPicPr>
        <p:blipFill>
          <a:blip r:embed="rId3">
            <a:alphaModFix/>
          </a:blip>
          <a:stretch>
            <a:fillRect/>
          </a:stretch>
        </p:blipFill>
        <p:spPr>
          <a:xfrm>
            <a:off x="682775" y="997400"/>
            <a:ext cx="8183402" cy="3993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3"/>
          <p:cNvSpPr txBox="1"/>
          <p:nvPr>
            <p:ph type="title"/>
          </p:nvPr>
        </p:nvSpPr>
        <p:spPr>
          <a:xfrm>
            <a:off x="1150925" y="104700"/>
            <a:ext cx="6916200" cy="101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PT Sans"/>
                <a:ea typeface="PT Sans"/>
                <a:cs typeface="PT Sans"/>
                <a:sym typeface="PT Sans"/>
              </a:rPr>
              <a:t>Bivariate Analysis Box Plot Representation, Grade vs Interest Rate</a:t>
            </a:r>
            <a:endParaRPr/>
          </a:p>
        </p:txBody>
      </p:sp>
      <p:pic>
        <p:nvPicPr>
          <p:cNvPr id="295" name="Google Shape;295;p43"/>
          <p:cNvPicPr preferRelativeResize="0"/>
          <p:nvPr/>
        </p:nvPicPr>
        <p:blipFill>
          <a:blip r:embed="rId3">
            <a:alphaModFix/>
          </a:blip>
          <a:stretch>
            <a:fillRect/>
          </a:stretch>
        </p:blipFill>
        <p:spPr>
          <a:xfrm>
            <a:off x="870025" y="1059725"/>
            <a:ext cx="7758948" cy="39313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4"/>
          <p:cNvSpPr txBox="1"/>
          <p:nvPr>
            <p:ph type="title"/>
          </p:nvPr>
        </p:nvSpPr>
        <p:spPr>
          <a:xfrm>
            <a:off x="642700" y="428775"/>
            <a:ext cx="7815600" cy="6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Arial"/>
                <a:ea typeface="Arial"/>
                <a:cs typeface="Arial"/>
                <a:sym typeface="Arial"/>
              </a:rPr>
              <a:t>Multivariate Analysis : </a:t>
            </a:r>
            <a:r>
              <a:rPr b="0" lang="en" sz="1200">
                <a:latin typeface="PT Sans"/>
                <a:ea typeface="PT Sans"/>
                <a:cs typeface="PT Sans"/>
                <a:sym typeface="PT Sans"/>
              </a:rPr>
              <a:t>Multivariate analysis is a statistical method that examines the relationships between multiple variables. It is a more complex and powerful tool than bivariate analysis, which only examines the relationship between two variables</a:t>
            </a:r>
            <a:endParaRPr sz="1600">
              <a:latin typeface="PT Sans"/>
              <a:ea typeface="PT Sans"/>
              <a:cs typeface="PT Sans"/>
              <a:sym typeface="PT Sans"/>
            </a:endParaRPr>
          </a:p>
        </p:txBody>
      </p:sp>
      <p:pic>
        <p:nvPicPr>
          <p:cNvPr id="301" name="Google Shape;301;p44"/>
          <p:cNvPicPr preferRelativeResize="0"/>
          <p:nvPr/>
        </p:nvPicPr>
        <p:blipFill>
          <a:blip r:embed="rId3">
            <a:alphaModFix/>
          </a:blip>
          <a:stretch>
            <a:fillRect/>
          </a:stretch>
        </p:blipFill>
        <p:spPr>
          <a:xfrm>
            <a:off x="913725" y="1683950"/>
            <a:ext cx="7621625" cy="3307149"/>
          </a:xfrm>
          <a:prstGeom prst="rect">
            <a:avLst/>
          </a:prstGeom>
          <a:noFill/>
          <a:ln>
            <a:noFill/>
          </a:ln>
        </p:spPr>
      </p:pic>
      <p:sp>
        <p:nvSpPr>
          <p:cNvPr id="302" name="Google Shape;302;p44"/>
          <p:cNvSpPr txBox="1"/>
          <p:nvPr/>
        </p:nvSpPr>
        <p:spPr>
          <a:xfrm>
            <a:off x="1881250" y="1203300"/>
            <a:ext cx="5517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1C232"/>
                </a:solidFill>
                <a:latin typeface="PT Sans"/>
                <a:ea typeface="PT Sans"/>
                <a:cs typeface="PT Sans"/>
                <a:sym typeface="PT Sans"/>
              </a:rPr>
              <a:t>heatmap of grade vs loan_amnt_cats vs loan_status_boolean</a:t>
            </a:r>
            <a:endParaRPr b="1" sz="1200">
              <a:solidFill>
                <a:srgbClr val="F1C232"/>
              </a:solidFill>
              <a:latin typeface="PT Sans"/>
              <a:ea typeface="PT Sans"/>
              <a:cs typeface="PT Sans"/>
              <a:sym typeface="PT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5"/>
          <p:cNvSpPr txBox="1"/>
          <p:nvPr>
            <p:ph type="title"/>
          </p:nvPr>
        </p:nvSpPr>
        <p:spPr>
          <a:xfrm>
            <a:off x="732700" y="285700"/>
            <a:ext cx="7134900" cy="87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T Sans"/>
                <a:ea typeface="PT Sans"/>
                <a:cs typeface="PT Sans"/>
                <a:sym typeface="PT Sans"/>
              </a:rPr>
              <a:t>           </a:t>
            </a:r>
            <a:r>
              <a:rPr lang="en" sz="1200">
                <a:latin typeface="PT Sans"/>
                <a:ea typeface="PT Sans"/>
                <a:cs typeface="PT Sans"/>
                <a:sym typeface="PT Sans"/>
              </a:rPr>
              <a:t>Multivariate</a:t>
            </a:r>
            <a:r>
              <a:rPr lang="en" sz="1200">
                <a:latin typeface="PT Sans"/>
                <a:ea typeface="PT Sans"/>
                <a:cs typeface="PT Sans"/>
                <a:sym typeface="PT Sans"/>
              </a:rPr>
              <a:t> analysis heatmap of annual_inc_cats vs int_rate_cats vs loan_status_boolean</a:t>
            </a:r>
            <a:endParaRPr sz="1200">
              <a:latin typeface="PT Sans"/>
              <a:ea typeface="PT Sans"/>
              <a:cs typeface="PT Sans"/>
              <a:sym typeface="PT Sans"/>
            </a:endParaRPr>
          </a:p>
        </p:txBody>
      </p:sp>
      <p:pic>
        <p:nvPicPr>
          <p:cNvPr id="308" name="Google Shape;308;p45"/>
          <p:cNvPicPr preferRelativeResize="0"/>
          <p:nvPr/>
        </p:nvPicPr>
        <p:blipFill>
          <a:blip r:embed="rId3">
            <a:alphaModFix/>
          </a:blip>
          <a:stretch>
            <a:fillRect/>
          </a:stretch>
        </p:blipFill>
        <p:spPr>
          <a:xfrm>
            <a:off x="926200" y="1084700"/>
            <a:ext cx="7290799" cy="390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6"/>
          <p:cNvSpPr txBox="1"/>
          <p:nvPr>
            <p:ph type="title"/>
          </p:nvPr>
        </p:nvSpPr>
        <p:spPr>
          <a:xfrm>
            <a:off x="788875" y="0"/>
            <a:ext cx="4745700" cy="77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Conclusion :</a:t>
            </a:r>
            <a:endParaRPr sz="2000"/>
          </a:p>
        </p:txBody>
      </p:sp>
      <p:sp>
        <p:nvSpPr>
          <p:cNvPr id="314" name="Google Shape;314;p46"/>
          <p:cNvSpPr txBox="1"/>
          <p:nvPr/>
        </p:nvSpPr>
        <p:spPr>
          <a:xfrm>
            <a:off x="1094750" y="653975"/>
            <a:ext cx="5361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Key determinants influencing the likelihood of borrower default: </a:t>
            </a:r>
            <a:endParaRPr>
              <a:solidFill>
                <a:schemeClr val="dk1"/>
              </a:solidFill>
              <a:latin typeface="PT Sans"/>
              <a:ea typeface="PT Sans"/>
              <a:cs typeface="PT Sans"/>
              <a:sym typeface="PT Sans"/>
            </a:endParaRPr>
          </a:p>
        </p:txBody>
      </p:sp>
      <p:sp>
        <p:nvSpPr>
          <p:cNvPr id="315" name="Google Shape;315;p46"/>
          <p:cNvSpPr txBox="1"/>
          <p:nvPr/>
        </p:nvSpPr>
        <p:spPr>
          <a:xfrm>
            <a:off x="1069775" y="941100"/>
            <a:ext cx="2190900" cy="585000"/>
          </a:xfrm>
          <a:prstGeom prst="rect">
            <a:avLst/>
          </a:prstGeom>
          <a:noFill/>
          <a:ln>
            <a:noFill/>
          </a:ln>
        </p:spPr>
        <p:txBody>
          <a:bodyPr anchorCtr="0" anchor="t" bIns="91425" lIns="91425" spcFirstLastPara="1" rIns="91425" wrap="square" tIns="91425">
            <a:spAutoFit/>
          </a:bodyPr>
          <a:lstStyle/>
          <a:p>
            <a:pPr indent="0" lvl="0" marL="0" rtl="0" algn="l">
              <a:spcBef>
                <a:spcPts val="2000"/>
              </a:spcBef>
              <a:spcAft>
                <a:spcPts val="0"/>
              </a:spcAft>
              <a:buNone/>
            </a:pPr>
            <a:r>
              <a:rPr b="1" lang="en" sz="1200">
                <a:solidFill>
                  <a:srgbClr val="F1C232"/>
                </a:solidFill>
                <a:latin typeface="PT Sans"/>
                <a:ea typeface="PT Sans"/>
                <a:cs typeface="PT Sans"/>
                <a:sym typeface="PT Sans"/>
              </a:rPr>
              <a:t>Continuous Variable</a:t>
            </a:r>
            <a:endParaRPr b="1" sz="1200">
              <a:solidFill>
                <a:srgbClr val="F1C232"/>
              </a:solidFill>
              <a:latin typeface="PT Sans"/>
              <a:ea typeface="PT Sans"/>
              <a:cs typeface="PT Sans"/>
              <a:sym typeface="PT Sans"/>
            </a:endParaRPr>
          </a:p>
          <a:p>
            <a:pPr indent="0" lvl="0" marL="0" rtl="0" algn="l">
              <a:spcBef>
                <a:spcPts val="0"/>
              </a:spcBef>
              <a:spcAft>
                <a:spcPts val="0"/>
              </a:spcAft>
              <a:buNone/>
            </a:pPr>
            <a:r>
              <a:t/>
            </a:r>
            <a:endParaRPr>
              <a:latin typeface="PT Sans"/>
              <a:ea typeface="PT Sans"/>
              <a:cs typeface="PT Sans"/>
              <a:sym typeface="PT Sans"/>
            </a:endParaRPr>
          </a:p>
        </p:txBody>
      </p:sp>
      <p:sp>
        <p:nvSpPr>
          <p:cNvPr id="316" name="Google Shape;316;p46"/>
          <p:cNvSpPr txBox="1"/>
          <p:nvPr/>
        </p:nvSpPr>
        <p:spPr>
          <a:xfrm>
            <a:off x="1094750" y="1240725"/>
            <a:ext cx="6760200" cy="1754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1100"/>
              </a:spcBef>
              <a:spcAft>
                <a:spcPts val="0"/>
              </a:spcAft>
              <a:buClr>
                <a:schemeClr val="dk1"/>
              </a:buClr>
              <a:buSzPts val="1000"/>
              <a:buFont typeface="PT Sans"/>
              <a:buChar char="●"/>
            </a:pPr>
            <a:r>
              <a:rPr lang="en" sz="1000">
                <a:solidFill>
                  <a:schemeClr val="dk1"/>
                </a:solidFill>
                <a:latin typeface="PT Sans"/>
                <a:ea typeface="PT Sans"/>
                <a:cs typeface="PT Sans"/>
                <a:sym typeface="PT Sans"/>
              </a:rPr>
              <a:t>Loan amount greater than 15000 </a:t>
            </a:r>
            <a:r>
              <a:rPr lang="en" sz="1000">
                <a:solidFill>
                  <a:schemeClr val="dk1"/>
                </a:solidFill>
                <a:latin typeface="PT Sans"/>
                <a:ea typeface="PT Sans"/>
                <a:cs typeface="PT Sans"/>
                <a:sym typeface="PT Sans"/>
              </a:rPr>
              <a:t>dollars</a:t>
            </a:r>
            <a:r>
              <a:rPr lang="en" sz="1000">
                <a:solidFill>
                  <a:schemeClr val="dk1"/>
                </a:solidFill>
                <a:latin typeface="PT Sans"/>
                <a:ea typeface="PT Sans"/>
                <a:cs typeface="PT Sans"/>
                <a:sym typeface="PT Sans"/>
              </a:rPr>
              <a:t> have higher default rate</a:t>
            </a:r>
            <a:endParaRPr sz="1000">
              <a:solidFill>
                <a:schemeClr val="dk1"/>
              </a:solidFill>
              <a:latin typeface="PT Sans"/>
              <a:ea typeface="PT Sans"/>
              <a:cs typeface="PT Sans"/>
              <a:sym typeface="PT Sans"/>
            </a:endParaRPr>
          </a:p>
          <a:p>
            <a:pPr indent="-292100" lvl="0" marL="457200" rtl="0" algn="l">
              <a:lnSpc>
                <a:spcPct val="115000"/>
              </a:lnSpc>
              <a:spcBef>
                <a:spcPts val="0"/>
              </a:spcBef>
              <a:spcAft>
                <a:spcPts val="0"/>
              </a:spcAft>
              <a:buClr>
                <a:schemeClr val="dk1"/>
              </a:buClr>
              <a:buSzPts val="1000"/>
              <a:buFont typeface="PT Sans"/>
              <a:buChar char="●"/>
            </a:pPr>
            <a:r>
              <a:rPr lang="en" sz="1000">
                <a:solidFill>
                  <a:schemeClr val="dk1"/>
                </a:solidFill>
                <a:latin typeface="PT Sans"/>
                <a:ea typeface="PT Sans"/>
                <a:cs typeface="PT Sans"/>
                <a:sym typeface="PT Sans"/>
              </a:rPr>
              <a:t>Funded amount greater than 15000 </a:t>
            </a:r>
            <a:r>
              <a:rPr lang="en" sz="1000">
                <a:solidFill>
                  <a:schemeClr val="dk1"/>
                </a:solidFill>
                <a:latin typeface="PT Sans"/>
                <a:ea typeface="PT Sans"/>
                <a:cs typeface="PT Sans"/>
                <a:sym typeface="PT Sans"/>
              </a:rPr>
              <a:t>dollars</a:t>
            </a:r>
            <a:r>
              <a:rPr lang="en" sz="1000">
                <a:solidFill>
                  <a:schemeClr val="dk1"/>
                </a:solidFill>
                <a:latin typeface="PT Sans"/>
                <a:ea typeface="PT Sans"/>
                <a:cs typeface="PT Sans"/>
                <a:sym typeface="PT Sans"/>
              </a:rPr>
              <a:t> have higher default rate</a:t>
            </a:r>
            <a:endParaRPr sz="1000">
              <a:solidFill>
                <a:schemeClr val="dk1"/>
              </a:solidFill>
              <a:latin typeface="PT Sans"/>
              <a:ea typeface="PT Sans"/>
              <a:cs typeface="PT Sans"/>
              <a:sym typeface="PT Sans"/>
            </a:endParaRPr>
          </a:p>
          <a:p>
            <a:pPr indent="-292100" lvl="0" marL="457200" rtl="0" algn="l">
              <a:lnSpc>
                <a:spcPct val="115000"/>
              </a:lnSpc>
              <a:spcBef>
                <a:spcPts val="0"/>
              </a:spcBef>
              <a:spcAft>
                <a:spcPts val="0"/>
              </a:spcAft>
              <a:buClr>
                <a:schemeClr val="dk1"/>
              </a:buClr>
              <a:buSzPts val="1000"/>
              <a:buFont typeface="PT Sans"/>
              <a:buChar char="●"/>
            </a:pPr>
            <a:r>
              <a:rPr lang="en" sz="1000">
                <a:solidFill>
                  <a:schemeClr val="dk1"/>
                </a:solidFill>
                <a:latin typeface="PT Sans"/>
                <a:ea typeface="PT Sans"/>
                <a:cs typeface="PT Sans"/>
                <a:sym typeface="PT Sans"/>
              </a:rPr>
              <a:t>Funded amount invested greater than 15000 </a:t>
            </a:r>
            <a:r>
              <a:rPr lang="en" sz="1000">
                <a:solidFill>
                  <a:schemeClr val="dk1"/>
                </a:solidFill>
                <a:latin typeface="PT Sans"/>
                <a:ea typeface="PT Sans"/>
                <a:cs typeface="PT Sans"/>
                <a:sym typeface="PT Sans"/>
              </a:rPr>
              <a:t>dollars</a:t>
            </a:r>
            <a:r>
              <a:rPr lang="en" sz="1000">
                <a:solidFill>
                  <a:schemeClr val="dk1"/>
                </a:solidFill>
                <a:latin typeface="PT Sans"/>
                <a:ea typeface="PT Sans"/>
                <a:cs typeface="PT Sans"/>
                <a:sym typeface="PT Sans"/>
              </a:rPr>
              <a:t> have higher default rate</a:t>
            </a:r>
            <a:endParaRPr sz="1000">
              <a:solidFill>
                <a:schemeClr val="dk1"/>
              </a:solidFill>
              <a:latin typeface="PT Sans"/>
              <a:ea typeface="PT Sans"/>
              <a:cs typeface="PT Sans"/>
              <a:sym typeface="PT Sans"/>
            </a:endParaRPr>
          </a:p>
          <a:p>
            <a:pPr indent="-292100" lvl="0" marL="457200" rtl="0" algn="l">
              <a:lnSpc>
                <a:spcPct val="115000"/>
              </a:lnSpc>
              <a:spcBef>
                <a:spcPts val="0"/>
              </a:spcBef>
              <a:spcAft>
                <a:spcPts val="0"/>
              </a:spcAft>
              <a:buClr>
                <a:schemeClr val="dk1"/>
              </a:buClr>
              <a:buSzPts val="1000"/>
              <a:buFont typeface="PT Sans"/>
              <a:buChar char="●"/>
            </a:pPr>
            <a:r>
              <a:rPr lang="en" sz="1000">
                <a:solidFill>
                  <a:schemeClr val="dk1"/>
                </a:solidFill>
                <a:latin typeface="PT Sans"/>
                <a:ea typeface="PT Sans"/>
                <a:cs typeface="PT Sans"/>
                <a:sym typeface="PT Sans"/>
              </a:rPr>
              <a:t>As Interest rate increases the default rate increases steeply</a:t>
            </a:r>
            <a:endParaRPr sz="1000">
              <a:solidFill>
                <a:schemeClr val="dk1"/>
              </a:solidFill>
              <a:latin typeface="PT Sans"/>
              <a:ea typeface="PT Sans"/>
              <a:cs typeface="PT Sans"/>
              <a:sym typeface="PT Sans"/>
            </a:endParaRPr>
          </a:p>
          <a:p>
            <a:pPr indent="-292100" lvl="0" marL="457200" rtl="0" algn="l">
              <a:lnSpc>
                <a:spcPct val="115000"/>
              </a:lnSpc>
              <a:spcBef>
                <a:spcPts val="0"/>
              </a:spcBef>
              <a:spcAft>
                <a:spcPts val="0"/>
              </a:spcAft>
              <a:buClr>
                <a:schemeClr val="dk1"/>
              </a:buClr>
              <a:buSzPts val="1000"/>
              <a:buFont typeface="PT Sans"/>
              <a:buChar char="●"/>
            </a:pPr>
            <a:r>
              <a:rPr lang="en" sz="1000">
                <a:solidFill>
                  <a:schemeClr val="dk1"/>
                </a:solidFill>
                <a:latin typeface="PT Sans"/>
                <a:ea typeface="PT Sans"/>
                <a:cs typeface="PT Sans"/>
                <a:sym typeface="PT Sans"/>
              </a:rPr>
              <a:t>As the annual income increase the default rate decreases</a:t>
            </a:r>
            <a:endParaRPr sz="1000">
              <a:solidFill>
                <a:schemeClr val="dk1"/>
              </a:solidFill>
              <a:latin typeface="PT Sans"/>
              <a:ea typeface="PT Sans"/>
              <a:cs typeface="PT Sans"/>
              <a:sym typeface="PT Sans"/>
            </a:endParaRPr>
          </a:p>
          <a:p>
            <a:pPr indent="-292100" lvl="0" marL="457200" rtl="0" algn="l">
              <a:lnSpc>
                <a:spcPct val="115000"/>
              </a:lnSpc>
              <a:spcBef>
                <a:spcPts val="0"/>
              </a:spcBef>
              <a:spcAft>
                <a:spcPts val="0"/>
              </a:spcAft>
              <a:buClr>
                <a:schemeClr val="dk1"/>
              </a:buClr>
              <a:buSzPts val="1000"/>
              <a:buFont typeface="PT Sans"/>
              <a:buChar char="●"/>
            </a:pPr>
            <a:r>
              <a:rPr lang="en" sz="1000">
                <a:solidFill>
                  <a:schemeClr val="dk1"/>
                </a:solidFill>
                <a:latin typeface="PT Sans"/>
                <a:ea typeface="PT Sans"/>
                <a:cs typeface="PT Sans"/>
                <a:sym typeface="PT Sans"/>
              </a:rPr>
              <a:t>As dti increase the default rate increases</a:t>
            </a:r>
            <a:endParaRPr sz="1000">
              <a:solidFill>
                <a:schemeClr val="dk1"/>
              </a:solidFill>
              <a:latin typeface="PT Sans"/>
              <a:ea typeface="PT Sans"/>
              <a:cs typeface="PT Sans"/>
              <a:sym typeface="PT Sans"/>
            </a:endParaRPr>
          </a:p>
          <a:p>
            <a:pPr indent="-292100" lvl="0" marL="457200" rtl="0" algn="l">
              <a:lnSpc>
                <a:spcPct val="115000"/>
              </a:lnSpc>
              <a:spcBef>
                <a:spcPts val="0"/>
              </a:spcBef>
              <a:spcAft>
                <a:spcPts val="0"/>
              </a:spcAft>
              <a:buClr>
                <a:schemeClr val="dk1"/>
              </a:buClr>
              <a:buSzPts val="1000"/>
              <a:buFont typeface="PT Sans"/>
              <a:buChar char="●"/>
            </a:pPr>
            <a:r>
              <a:rPr lang="en" sz="1000">
                <a:solidFill>
                  <a:schemeClr val="dk1"/>
                </a:solidFill>
                <a:latin typeface="PT Sans"/>
                <a:ea typeface="PT Sans"/>
                <a:cs typeface="PT Sans"/>
                <a:sym typeface="PT Sans"/>
              </a:rPr>
              <a:t>Higher Incomes along with good grades usually leads to less defaulting</a:t>
            </a:r>
            <a:endParaRPr sz="1000">
              <a:solidFill>
                <a:schemeClr val="dk1"/>
              </a:solidFill>
              <a:latin typeface="PT Sans"/>
              <a:ea typeface="PT Sans"/>
              <a:cs typeface="PT Sans"/>
              <a:sym typeface="PT Sans"/>
            </a:endParaRPr>
          </a:p>
          <a:p>
            <a:pPr indent="-292100" lvl="0" marL="457200" rtl="0" algn="l">
              <a:lnSpc>
                <a:spcPct val="115000"/>
              </a:lnSpc>
              <a:spcBef>
                <a:spcPts val="0"/>
              </a:spcBef>
              <a:spcAft>
                <a:spcPts val="0"/>
              </a:spcAft>
              <a:buClr>
                <a:schemeClr val="dk1"/>
              </a:buClr>
              <a:buSzPts val="1000"/>
              <a:buFont typeface="PT Sans"/>
              <a:buChar char="●"/>
            </a:pPr>
            <a:r>
              <a:rPr lang="en" sz="1000">
                <a:solidFill>
                  <a:schemeClr val="dk1"/>
                </a:solidFill>
                <a:latin typeface="PT Sans"/>
                <a:ea typeface="PT Sans"/>
                <a:cs typeface="PT Sans"/>
                <a:sym typeface="PT Sans"/>
              </a:rPr>
              <a:t>Grades and Sub grades by and large depict creditworthiness of a borrower</a:t>
            </a:r>
            <a:endParaRPr sz="1000">
              <a:solidFill>
                <a:schemeClr val="dk1"/>
              </a:solidFill>
              <a:latin typeface="PT Sans"/>
              <a:ea typeface="PT Sans"/>
              <a:cs typeface="PT Sans"/>
              <a:sym typeface="PT Sans"/>
            </a:endParaRPr>
          </a:p>
          <a:p>
            <a:pPr indent="0" lvl="0" marL="457200" rtl="0" algn="l">
              <a:spcBef>
                <a:spcPts val="0"/>
              </a:spcBef>
              <a:spcAft>
                <a:spcPts val="0"/>
              </a:spcAft>
              <a:buNone/>
            </a:pPr>
            <a:r>
              <a:t/>
            </a:r>
            <a:endParaRPr i="1" sz="1000">
              <a:latin typeface="PT Sans"/>
              <a:ea typeface="PT Sans"/>
              <a:cs typeface="PT Sans"/>
              <a:sym typeface="PT Sans"/>
            </a:endParaRPr>
          </a:p>
        </p:txBody>
      </p:sp>
      <p:sp>
        <p:nvSpPr>
          <p:cNvPr id="317" name="Google Shape;317;p46"/>
          <p:cNvSpPr txBox="1"/>
          <p:nvPr/>
        </p:nvSpPr>
        <p:spPr>
          <a:xfrm>
            <a:off x="1007350" y="2829000"/>
            <a:ext cx="1866300" cy="369300"/>
          </a:xfrm>
          <a:prstGeom prst="rect">
            <a:avLst/>
          </a:prstGeom>
          <a:noFill/>
          <a:ln>
            <a:noFill/>
          </a:ln>
        </p:spPr>
        <p:txBody>
          <a:bodyPr anchorCtr="0" anchor="t" bIns="91425" lIns="91425" spcFirstLastPara="1" rIns="91425" wrap="square" tIns="91425">
            <a:spAutoFit/>
          </a:bodyPr>
          <a:lstStyle/>
          <a:p>
            <a:pPr indent="0" lvl="0" marL="0" rtl="0" algn="l">
              <a:spcBef>
                <a:spcPts val="2000"/>
              </a:spcBef>
              <a:spcAft>
                <a:spcPts val="0"/>
              </a:spcAft>
              <a:buNone/>
            </a:pPr>
            <a:r>
              <a:rPr b="1" lang="en" sz="1200">
                <a:solidFill>
                  <a:srgbClr val="F1C232"/>
                </a:solidFill>
                <a:latin typeface="PT Sans"/>
                <a:ea typeface="PT Sans"/>
                <a:cs typeface="PT Sans"/>
                <a:sym typeface="PT Sans"/>
              </a:rPr>
              <a:t>  Categorical Variable</a:t>
            </a:r>
            <a:endParaRPr>
              <a:latin typeface="PT Sans"/>
              <a:ea typeface="PT Sans"/>
              <a:cs typeface="PT Sans"/>
              <a:sym typeface="PT Sans"/>
            </a:endParaRPr>
          </a:p>
        </p:txBody>
      </p:sp>
      <p:sp>
        <p:nvSpPr>
          <p:cNvPr id="318" name="Google Shape;318;p46"/>
          <p:cNvSpPr txBox="1"/>
          <p:nvPr/>
        </p:nvSpPr>
        <p:spPr>
          <a:xfrm>
            <a:off x="1069775" y="3138350"/>
            <a:ext cx="7534200" cy="1400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1100"/>
              </a:spcBef>
              <a:spcAft>
                <a:spcPts val="0"/>
              </a:spcAft>
              <a:buClr>
                <a:schemeClr val="dk1"/>
              </a:buClr>
              <a:buSzPts val="1000"/>
              <a:buFont typeface="PT Sans"/>
              <a:buChar char="●"/>
            </a:pPr>
            <a:r>
              <a:rPr lang="en" sz="1000">
                <a:solidFill>
                  <a:schemeClr val="dk1"/>
                </a:solidFill>
                <a:latin typeface="PT Sans"/>
                <a:ea typeface="PT Sans"/>
                <a:cs typeface="PT Sans"/>
                <a:sym typeface="PT Sans"/>
              </a:rPr>
              <a:t>60 months term have a higher default rate than 36 months term</a:t>
            </a:r>
            <a:endParaRPr sz="1000">
              <a:solidFill>
                <a:schemeClr val="dk1"/>
              </a:solidFill>
              <a:latin typeface="PT Sans"/>
              <a:ea typeface="PT Sans"/>
              <a:cs typeface="PT Sans"/>
              <a:sym typeface="PT Sans"/>
            </a:endParaRPr>
          </a:p>
          <a:p>
            <a:pPr indent="-292100" lvl="0" marL="457200" rtl="0" algn="l">
              <a:lnSpc>
                <a:spcPct val="115000"/>
              </a:lnSpc>
              <a:spcBef>
                <a:spcPts val="0"/>
              </a:spcBef>
              <a:spcAft>
                <a:spcPts val="0"/>
              </a:spcAft>
              <a:buClr>
                <a:schemeClr val="dk1"/>
              </a:buClr>
              <a:buSzPts val="1000"/>
              <a:buFont typeface="PT Sans"/>
              <a:buChar char="●"/>
            </a:pPr>
            <a:r>
              <a:rPr lang="en" sz="1000">
                <a:solidFill>
                  <a:schemeClr val="dk1"/>
                </a:solidFill>
                <a:latin typeface="PT Sans"/>
                <a:ea typeface="PT Sans"/>
                <a:cs typeface="PT Sans"/>
                <a:sym typeface="PT Sans"/>
              </a:rPr>
              <a:t>As the Grade decreases (A B C D E F G) default rate increases</a:t>
            </a:r>
            <a:endParaRPr sz="1000">
              <a:solidFill>
                <a:schemeClr val="dk1"/>
              </a:solidFill>
              <a:latin typeface="PT Sans"/>
              <a:ea typeface="PT Sans"/>
              <a:cs typeface="PT Sans"/>
              <a:sym typeface="PT Sans"/>
            </a:endParaRPr>
          </a:p>
          <a:p>
            <a:pPr indent="-292100" lvl="0" marL="457200" rtl="0" algn="l">
              <a:lnSpc>
                <a:spcPct val="115000"/>
              </a:lnSpc>
              <a:spcBef>
                <a:spcPts val="0"/>
              </a:spcBef>
              <a:spcAft>
                <a:spcPts val="0"/>
              </a:spcAft>
              <a:buClr>
                <a:schemeClr val="dk1"/>
              </a:buClr>
              <a:buSzPts val="1000"/>
              <a:buFont typeface="PT Sans"/>
              <a:buChar char="●"/>
            </a:pPr>
            <a:r>
              <a:rPr lang="en" sz="1000">
                <a:solidFill>
                  <a:schemeClr val="dk1"/>
                </a:solidFill>
                <a:latin typeface="PT Sans"/>
                <a:ea typeface="PT Sans"/>
                <a:cs typeface="PT Sans"/>
                <a:sym typeface="PT Sans"/>
              </a:rPr>
              <a:t>As the </a:t>
            </a:r>
            <a:r>
              <a:rPr lang="en" sz="1000">
                <a:solidFill>
                  <a:schemeClr val="dk1"/>
                </a:solidFill>
                <a:latin typeface="PT Sans"/>
                <a:ea typeface="PT Sans"/>
                <a:cs typeface="PT Sans"/>
                <a:sym typeface="PT Sans"/>
              </a:rPr>
              <a:t>Subgrade</a:t>
            </a:r>
            <a:r>
              <a:rPr lang="en" sz="1000">
                <a:solidFill>
                  <a:schemeClr val="dk1"/>
                </a:solidFill>
                <a:latin typeface="PT Sans"/>
                <a:ea typeface="PT Sans"/>
                <a:cs typeface="PT Sans"/>
                <a:sym typeface="PT Sans"/>
              </a:rPr>
              <a:t> decreases (A1 A2 B1 B2.....) default rate increases</a:t>
            </a:r>
            <a:endParaRPr sz="1000">
              <a:solidFill>
                <a:schemeClr val="dk1"/>
              </a:solidFill>
              <a:latin typeface="PT Sans"/>
              <a:ea typeface="PT Sans"/>
              <a:cs typeface="PT Sans"/>
              <a:sym typeface="PT Sans"/>
            </a:endParaRPr>
          </a:p>
          <a:p>
            <a:pPr indent="-292100" lvl="0" marL="457200" rtl="0" algn="l">
              <a:lnSpc>
                <a:spcPct val="115000"/>
              </a:lnSpc>
              <a:spcBef>
                <a:spcPts val="0"/>
              </a:spcBef>
              <a:spcAft>
                <a:spcPts val="0"/>
              </a:spcAft>
              <a:buClr>
                <a:schemeClr val="dk1"/>
              </a:buClr>
              <a:buSzPts val="1000"/>
              <a:buFont typeface="PT Sans"/>
              <a:buChar char="●"/>
            </a:pPr>
            <a:r>
              <a:rPr lang="en" sz="1000">
                <a:solidFill>
                  <a:schemeClr val="dk1"/>
                </a:solidFill>
                <a:latin typeface="PT Sans"/>
                <a:ea typeface="PT Sans"/>
                <a:cs typeface="PT Sans"/>
                <a:sym typeface="PT Sans"/>
              </a:rPr>
              <a:t>The </a:t>
            </a:r>
            <a:r>
              <a:rPr lang="en" sz="1000">
                <a:solidFill>
                  <a:schemeClr val="dk1"/>
                </a:solidFill>
                <a:latin typeface="PT Sans"/>
                <a:ea typeface="PT Sans"/>
                <a:cs typeface="PT Sans"/>
                <a:sym typeface="PT Sans"/>
              </a:rPr>
              <a:t>Percentage of loans defaulted is higher for verified borrowers</a:t>
            </a:r>
            <a:endParaRPr sz="1000">
              <a:solidFill>
                <a:schemeClr val="dk1"/>
              </a:solidFill>
              <a:latin typeface="PT Sans"/>
              <a:ea typeface="PT Sans"/>
              <a:cs typeface="PT Sans"/>
              <a:sym typeface="PT Sans"/>
            </a:endParaRPr>
          </a:p>
          <a:p>
            <a:pPr indent="-292100" lvl="0" marL="457200" rtl="0" algn="l">
              <a:lnSpc>
                <a:spcPct val="115000"/>
              </a:lnSpc>
              <a:spcBef>
                <a:spcPts val="0"/>
              </a:spcBef>
              <a:spcAft>
                <a:spcPts val="0"/>
              </a:spcAft>
              <a:buClr>
                <a:schemeClr val="dk1"/>
              </a:buClr>
              <a:buSzPts val="1000"/>
              <a:buFont typeface="PT Sans"/>
              <a:buChar char="●"/>
            </a:pPr>
            <a:r>
              <a:rPr lang="en" sz="1000">
                <a:solidFill>
                  <a:schemeClr val="dk1"/>
                </a:solidFill>
                <a:latin typeface="PT Sans"/>
                <a:ea typeface="PT Sans"/>
                <a:cs typeface="PT Sans"/>
                <a:sym typeface="PT Sans"/>
              </a:rPr>
              <a:t>Small business borrowers have high default rate</a:t>
            </a:r>
            <a:endParaRPr sz="1000">
              <a:solidFill>
                <a:schemeClr val="dk1"/>
              </a:solidFill>
              <a:latin typeface="PT Sans"/>
              <a:ea typeface="PT Sans"/>
              <a:cs typeface="PT Sans"/>
              <a:sym typeface="PT Sans"/>
            </a:endParaRPr>
          </a:p>
          <a:p>
            <a:pPr indent="-292100" lvl="0" marL="457200" rtl="0" algn="l">
              <a:lnSpc>
                <a:spcPct val="115000"/>
              </a:lnSpc>
              <a:spcBef>
                <a:spcPts val="0"/>
              </a:spcBef>
              <a:spcAft>
                <a:spcPts val="0"/>
              </a:spcAft>
              <a:buClr>
                <a:schemeClr val="dk1"/>
              </a:buClr>
              <a:buSzPts val="1000"/>
              <a:buFont typeface="PT Sans"/>
              <a:buChar char="●"/>
            </a:pPr>
            <a:r>
              <a:rPr lang="en" sz="1000">
                <a:solidFill>
                  <a:schemeClr val="dk1"/>
                </a:solidFill>
                <a:latin typeface="PT Sans"/>
                <a:ea typeface="PT Sans"/>
                <a:cs typeface="PT Sans"/>
                <a:sym typeface="PT Sans"/>
              </a:rPr>
              <a:t>The </a:t>
            </a:r>
            <a:r>
              <a:rPr lang="en" sz="1000">
                <a:solidFill>
                  <a:schemeClr val="dk1"/>
                </a:solidFill>
                <a:latin typeface="PT Sans"/>
                <a:ea typeface="PT Sans"/>
                <a:cs typeface="PT Sans"/>
                <a:sym typeface="PT Sans"/>
              </a:rPr>
              <a:t>Percentage of loan defaulted is very high for state NE and high for NV and SD</a:t>
            </a:r>
            <a:endParaRPr sz="1000">
              <a:solidFill>
                <a:schemeClr val="dk1"/>
              </a:solidFill>
              <a:latin typeface="PT Sans"/>
              <a:ea typeface="PT Sans"/>
              <a:cs typeface="PT Sans"/>
              <a:sym typeface="PT Sans"/>
            </a:endParaRPr>
          </a:p>
          <a:p>
            <a:pPr indent="0" lvl="0" marL="0" rtl="0" algn="l">
              <a:spcBef>
                <a:spcPts val="0"/>
              </a:spcBef>
              <a:spcAft>
                <a:spcPts val="0"/>
              </a:spcAft>
              <a:buNone/>
            </a:pPr>
            <a:r>
              <a:t/>
            </a:r>
            <a:endParaRPr i="1" sz="1000">
              <a:latin typeface="PT Sans"/>
              <a:ea typeface="PT Sans"/>
              <a:cs typeface="PT Sans"/>
              <a:sym typeface="PT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7"/>
          <p:cNvSpPr txBox="1"/>
          <p:nvPr/>
        </p:nvSpPr>
        <p:spPr>
          <a:xfrm>
            <a:off x="1129675" y="196525"/>
            <a:ext cx="430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DM Serif Display"/>
                <a:ea typeface="DM Serif Display"/>
                <a:cs typeface="DM Serif Display"/>
                <a:sym typeface="DM Serif Display"/>
              </a:rPr>
              <a:t>Team </a:t>
            </a:r>
            <a:endParaRPr sz="2000">
              <a:solidFill>
                <a:schemeClr val="dk1"/>
              </a:solidFill>
              <a:latin typeface="DM Serif Display"/>
              <a:ea typeface="DM Serif Display"/>
              <a:cs typeface="DM Serif Display"/>
              <a:sym typeface="DM Serif Display"/>
            </a:endParaRPr>
          </a:p>
        </p:txBody>
      </p:sp>
      <p:pic>
        <p:nvPicPr>
          <p:cNvPr id="324" name="Google Shape;324;p47"/>
          <p:cNvPicPr preferRelativeResize="0"/>
          <p:nvPr/>
        </p:nvPicPr>
        <p:blipFill>
          <a:blip r:embed="rId3">
            <a:alphaModFix/>
          </a:blip>
          <a:stretch>
            <a:fillRect/>
          </a:stretch>
        </p:blipFill>
        <p:spPr>
          <a:xfrm>
            <a:off x="1197500" y="927400"/>
            <a:ext cx="1903500" cy="1318325"/>
          </a:xfrm>
          <a:prstGeom prst="rect">
            <a:avLst/>
          </a:prstGeom>
          <a:noFill/>
          <a:ln>
            <a:noFill/>
          </a:ln>
        </p:spPr>
      </p:pic>
      <p:pic>
        <p:nvPicPr>
          <p:cNvPr id="325" name="Google Shape;325;p47"/>
          <p:cNvPicPr preferRelativeResize="0"/>
          <p:nvPr/>
        </p:nvPicPr>
        <p:blipFill>
          <a:blip r:embed="rId4">
            <a:alphaModFix/>
          </a:blip>
          <a:stretch>
            <a:fillRect/>
          </a:stretch>
        </p:blipFill>
        <p:spPr>
          <a:xfrm>
            <a:off x="1197500" y="2518950"/>
            <a:ext cx="1903500" cy="1420800"/>
          </a:xfrm>
          <a:prstGeom prst="rect">
            <a:avLst/>
          </a:prstGeom>
          <a:noFill/>
          <a:ln>
            <a:noFill/>
          </a:ln>
        </p:spPr>
      </p:pic>
      <p:sp>
        <p:nvSpPr>
          <p:cNvPr id="326" name="Google Shape;326;p47"/>
          <p:cNvSpPr txBox="1"/>
          <p:nvPr/>
        </p:nvSpPr>
        <p:spPr>
          <a:xfrm>
            <a:off x="3978075" y="1292675"/>
            <a:ext cx="4481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DM Serif Display"/>
                <a:ea typeface="DM Serif Display"/>
                <a:cs typeface="DM Serif Display"/>
                <a:sym typeface="DM Serif Display"/>
              </a:rPr>
              <a:t>Bhuvnesh  Kumar </a:t>
            </a:r>
            <a:endParaRPr sz="2000">
              <a:solidFill>
                <a:schemeClr val="dk1"/>
              </a:solidFill>
              <a:latin typeface="DM Serif Display"/>
              <a:ea typeface="DM Serif Display"/>
              <a:cs typeface="DM Serif Display"/>
              <a:sym typeface="DM Serif Display"/>
            </a:endParaRPr>
          </a:p>
        </p:txBody>
      </p:sp>
      <p:sp>
        <p:nvSpPr>
          <p:cNvPr id="327" name="Google Shape;327;p47"/>
          <p:cNvSpPr txBox="1"/>
          <p:nvPr/>
        </p:nvSpPr>
        <p:spPr>
          <a:xfrm>
            <a:off x="4032725" y="3092725"/>
            <a:ext cx="4084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DM Serif Display"/>
                <a:ea typeface="DM Serif Display"/>
                <a:cs typeface="DM Serif Display"/>
                <a:sym typeface="DM Serif Display"/>
              </a:rPr>
              <a:t>Pragya Thakur </a:t>
            </a:r>
            <a:endParaRPr sz="2000">
              <a:solidFill>
                <a:schemeClr val="dk1"/>
              </a:solidFill>
              <a:latin typeface="DM Serif Display"/>
              <a:ea typeface="DM Serif Display"/>
              <a:cs typeface="DM Serif Display"/>
              <a:sym typeface="DM Serif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717875" y="243250"/>
            <a:ext cx="3028800" cy="57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a:t>
            </a:r>
            <a:r>
              <a:rPr lang="en" sz="2200"/>
              <a:t>Statement</a:t>
            </a:r>
            <a:endParaRPr sz="2200"/>
          </a:p>
        </p:txBody>
      </p:sp>
      <p:sp>
        <p:nvSpPr>
          <p:cNvPr id="212" name="Google Shape;212;p31"/>
          <p:cNvSpPr txBox="1"/>
          <p:nvPr/>
        </p:nvSpPr>
        <p:spPr>
          <a:xfrm>
            <a:off x="770150" y="857825"/>
            <a:ext cx="4672800" cy="3254700"/>
          </a:xfrm>
          <a:prstGeom prst="rect">
            <a:avLst/>
          </a:prstGeom>
          <a:noFill/>
          <a:ln>
            <a:noFill/>
          </a:ln>
          <a:effectLst>
            <a:outerShdw blurRad="57150" rotWithShape="0" algn="bl">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T Sans"/>
                <a:ea typeface="PT Sans"/>
                <a:cs typeface="PT Sans"/>
                <a:sym typeface="PT Sans"/>
              </a:rPr>
              <a:t>Business </a:t>
            </a:r>
            <a:r>
              <a:rPr b="1" lang="en">
                <a:solidFill>
                  <a:schemeClr val="dk1"/>
                </a:solidFill>
                <a:latin typeface="PT Sans"/>
                <a:ea typeface="PT Sans"/>
                <a:cs typeface="PT Sans"/>
                <a:sym typeface="PT Sans"/>
              </a:rPr>
              <a:t>Understanding</a:t>
            </a:r>
            <a:r>
              <a:rPr lang="en">
                <a:solidFill>
                  <a:schemeClr val="dk1"/>
                </a:solidFill>
                <a:latin typeface="PT Sans"/>
                <a:ea typeface="PT Sans"/>
                <a:cs typeface="PT Sans"/>
                <a:sym typeface="PT Sans"/>
              </a:rPr>
              <a:t> </a:t>
            </a:r>
            <a:endParaRPr>
              <a:solidFill>
                <a:schemeClr val="dk1"/>
              </a:solidFill>
              <a:latin typeface="PT Sans"/>
              <a:ea typeface="PT Sans"/>
              <a:cs typeface="PT Sans"/>
              <a:sym typeface="PT Sans"/>
            </a:endParaRPr>
          </a:p>
          <a:p>
            <a:pPr indent="0" lvl="0" marL="0" rtl="0" algn="l">
              <a:spcBef>
                <a:spcPts val="0"/>
              </a:spcBef>
              <a:spcAft>
                <a:spcPts val="0"/>
              </a:spcAft>
              <a:buNone/>
            </a:pPr>
            <a:br>
              <a:rPr lang="en">
                <a:solidFill>
                  <a:schemeClr val="dk1"/>
                </a:solidFill>
                <a:latin typeface="PT Sans"/>
                <a:ea typeface="PT Sans"/>
                <a:cs typeface="PT Sans"/>
                <a:sym typeface="PT Sans"/>
              </a:rPr>
            </a:br>
            <a:r>
              <a:rPr lang="en" sz="1000">
                <a:solidFill>
                  <a:schemeClr val="dk1"/>
                </a:solidFill>
                <a:latin typeface="PT Sans"/>
                <a:ea typeface="PT Sans"/>
                <a:cs typeface="PT Sans"/>
                <a:sym typeface="PT Sans"/>
              </a:rPr>
              <a:t>When a person applies for a loan, there are two types of decisions that could be taken by the company:</a:t>
            </a:r>
            <a:br>
              <a:rPr lang="en" sz="1000">
                <a:solidFill>
                  <a:schemeClr val="dk1"/>
                </a:solidFill>
                <a:latin typeface="PT Sans"/>
                <a:ea typeface="PT Sans"/>
                <a:cs typeface="PT Sans"/>
                <a:sym typeface="PT Sans"/>
              </a:rPr>
            </a:br>
            <a:br>
              <a:rPr lang="en" sz="1000">
                <a:solidFill>
                  <a:schemeClr val="dk1"/>
                </a:solidFill>
                <a:latin typeface="PT Sans"/>
                <a:ea typeface="PT Sans"/>
                <a:cs typeface="PT Sans"/>
                <a:sym typeface="PT Sans"/>
              </a:rPr>
            </a:br>
            <a:r>
              <a:rPr b="1" lang="en" sz="1000">
                <a:solidFill>
                  <a:schemeClr val="dk1"/>
                </a:solidFill>
                <a:latin typeface="PT Sans"/>
                <a:ea typeface="PT Sans"/>
                <a:cs typeface="PT Sans"/>
                <a:sym typeface="PT Sans"/>
              </a:rPr>
              <a:t>Loan accepted:</a:t>
            </a:r>
            <a:r>
              <a:rPr lang="en" sz="1000">
                <a:solidFill>
                  <a:schemeClr val="dk1"/>
                </a:solidFill>
                <a:latin typeface="PT Sans"/>
                <a:ea typeface="PT Sans"/>
                <a:cs typeface="PT Sans"/>
                <a:sym typeface="PT Sans"/>
              </a:rPr>
              <a:t> If the company approves the loan, there are 3 possible scenarios described below:</a:t>
            </a:r>
            <a:br>
              <a:rPr lang="en" sz="1000">
                <a:solidFill>
                  <a:schemeClr val="dk1"/>
                </a:solidFill>
                <a:latin typeface="PT Sans"/>
                <a:ea typeface="PT Sans"/>
                <a:cs typeface="PT Sans"/>
                <a:sym typeface="PT Sans"/>
              </a:rPr>
            </a:br>
            <a:endParaRPr sz="1000">
              <a:solidFill>
                <a:schemeClr val="dk1"/>
              </a:solidFill>
              <a:latin typeface="PT Sans"/>
              <a:ea typeface="PT Sans"/>
              <a:cs typeface="PT Sans"/>
              <a:sym typeface="PT Sans"/>
            </a:endParaRPr>
          </a:p>
          <a:p>
            <a:pPr indent="-154940" lvl="0" marL="320040" rtl="0" algn="l">
              <a:spcBef>
                <a:spcPts val="0"/>
              </a:spcBef>
              <a:spcAft>
                <a:spcPts val="0"/>
              </a:spcAft>
              <a:buClr>
                <a:schemeClr val="dk1"/>
              </a:buClr>
              <a:buSzPts val="1000"/>
              <a:buFont typeface="PT Sans"/>
              <a:buChar char="●"/>
            </a:pPr>
            <a:r>
              <a:rPr lang="en" sz="1000">
                <a:solidFill>
                  <a:schemeClr val="dk1"/>
                </a:solidFill>
                <a:latin typeface="PT Sans"/>
                <a:ea typeface="PT Sans"/>
                <a:cs typeface="PT Sans"/>
                <a:sym typeface="PT Sans"/>
              </a:rPr>
              <a:t>Fully paid: Applicant has fully paid the loan (the principal and the interest rate)</a:t>
            </a:r>
            <a:endParaRPr sz="1000">
              <a:solidFill>
                <a:schemeClr val="dk1"/>
              </a:solidFill>
              <a:latin typeface="PT Sans"/>
              <a:ea typeface="PT Sans"/>
              <a:cs typeface="PT Sans"/>
              <a:sym typeface="PT Sans"/>
            </a:endParaRPr>
          </a:p>
          <a:p>
            <a:pPr indent="-154940" lvl="0" marL="320040" rtl="0" algn="l">
              <a:spcBef>
                <a:spcPts val="0"/>
              </a:spcBef>
              <a:spcAft>
                <a:spcPts val="0"/>
              </a:spcAft>
              <a:buClr>
                <a:schemeClr val="dk1"/>
              </a:buClr>
              <a:buSzPts val="1000"/>
              <a:buFont typeface="PT Sans"/>
              <a:buChar char="●"/>
            </a:pPr>
            <a:r>
              <a:rPr lang="en" sz="1000">
                <a:solidFill>
                  <a:schemeClr val="dk1"/>
                </a:solidFill>
                <a:latin typeface="PT Sans"/>
                <a:ea typeface="PT Sans"/>
                <a:cs typeface="PT Sans"/>
                <a:sym typeface="PT Sans"/>
              </a:rPr>
              <a:t>Current: Applicant is in the process of paying the instalments, i.e. the tenure of the loan is not yet completed. These candidates are not labelled as 'defaulted'.</a:t>
            </a:r>
            <a:endParaRPr sz="1000">
              <a:solidFill>
                <a:schemeClr val="dk1"/>
              </a:solidFill>
              <a:latin typeface="PT Sans"/>
              <a:ea typeface="PT Sans"/>
              <a:cs typeface="PT Sans"/>
              <a:sym typeface="PT Sans"/>
            </a:endParaRPr>
          </a:p>
          <a:p>
            <a:pPr indent="-154940" lvl="0" marL="320040" rtl="0" algn="l">
              <a:lnSpc>
                <a:spcPct val="115000"/>
              </a:lnSpc>
              <a:spcBef>
                <a:spcPts val="0"/>
              </a:spcBef>
              <a:spcAft>
                <a:spcPts val="0"/>
              </a:spcAft>
              <a:buClr>
                <a:schemeClr val="dk1"/>
              </a:buClr>
              <a:buSzPts val="1000"/>
              <a:buFont typeface="PT Sans"/>
              <a:buChar char="●"/>
            </a:pPr>
            <a:r>
              <a:rPr lang="en" sz="1000">
                <a:solidFill>
                  <a:schemeClr val="dk1"/>
                </a:solidFill>
                <a:latin typeface="PT Sans"/>
                <a:ea typeface="PT Sans"/>
                <a:cs typeface="PT Sans"/>
                <a:sym typeface="PT Sans"/>
              </a:rPr>
              <a:t>Charged-off: Applicant has not paid the instalments in due time for a long period of time, i.e. he/she has defaulted on the loan</a:t>
            </a:r>
            <a:endParaRPr sz="1000">
              <a:solidFill>
                <a:schemeClr val="dk1"/>
              </a:solidFill>
              <a:latin typeface="PT Sans"/>
              <a:ea typeface="PT Sans"/>
              <a:cs typeface="PT Sans"/>
              <a:sym typeface="PT Sans"/>
            </a:endParaRPr>
          </a:p>
          <a:p>
            <a:pPr indent="0" lvl="0" marL="0" rtl="0" algn="l">
              <a:spcBef>
                <a:spcPts val="0"/>
              </a:spcBef>
              <a:spcAft>
                <a:spcPts val="0"/>
              </a:spcAft>
              <a:buNone/>
            </a:pPr>
            <a:r>
              <a:t/>
            </a:r>
            <a:endParaRPr sz="1000">
              <a:solidFill>
                <a:schemeClr val="dk1"/>
              </a:solidFill>
              <a:highlight>
                <a:schemeClr val="lt1"/>
              </a:highlight>
              <a:latin typeface="PT Sans"/>
              <a:ea typeface="PT Sans"/>
              <a:cs typeface="PT Sans"/>
              <a:sym typeface="PT Sans"/>
            </a:endParaRPr>
          </a:p>
          <a:p>
            <a:pPr indent="0" lvl="0" marL="0" rtl="0" algn="l">
              <a:spcBef>
                <a:spcPts val="0"/>
              </a:spcBef>
              <a:spcAft>
                <a:spcPts val="0"/>
              </a:spcAft>
              <a:buNone/>
            </a:pPr>
            <a:r>
              <a:rPr b="1" lang="en" sz="1000">
                <a:solidFill>
                  <a:schemeClr val="dk1"/>
                </a:solidFill>
                <a:latin typeface="PT Sans"/>
                <a:ea typeface="PT Sans"/>
                <a:cs typeface="PT Sans"/>
                <a:sym typeface="PT Sans"/>
              </a:rPr>
              <a:t>Loan rejected</a:t>
            </a:r>
            <a:r>
              <a:rPr lang="en" sz="1000">
                <a:solidFill>
                  <a:schemeClr val="dk1"/>
                </a:solidFill>
                <a:latin typeface="PT Sans"/>
                <a:ea typeface="PT Sans"/>
                <a:cs typeface="PT Sans"/>
                <a:sym typeface="PT Sans"/>
              </a:rPr>
              <a:t>: The company had rejected the loan (because the candidate does not meet their requirements etc.). Since the loan was rejected, there is no transactional history of those applicants with the company and so this data is not available with the company (and thus in this dataset)</a:t>
            </a:r>
            <a:endParaRPr sz="1000">
              <a:solidFill>
                <a:schemeClr val="dk1"/>
              </a:solidFill>
              <a:latin typeface="PT Sans"/>
              <a:ea typeface="PT Sans"/>
              <a:cs typeface="PT Sans"/>
              <a:sym typeface="PT Sans"/>
            </a:endParaRPr>
          </a:p>
          <a:p>
            <a:pPr indent="0" lvl="0" marL="457200" rtl="0" algn="l">
              <a:lnSpc>
                <a:spcPct val="115000"/>
              </a:lnSpc>
              <a:spcBef>
                <a:spcPts val="0"/>
              </a:spcBef>
              <a:spcAft>
                <a:spcPts val="0"/>
              </a:spcAft>
              <a:buNone/>
            </a:pPr>
            <a:r>
              <a:t/>
            </a:r>
            <a:endParaRPr sz="1000">
              <a:solidFill>
                <a:srgbClr val="1F2328"/>
              </a:solidFill>
              <a:highlight>
                <a:srgbClr val="FFFFFF"/>
              </a:highlight>
              <a:latin typeface="PT Sans"/>
              <a:ea typeface="PT Sans"/>
              <a:cs typeface="PT Sans"/>
              <a:sym typeface="PT Sans"/>
            </a:endParaRPr>
          </a:p>
          <a:p>
            <a:pPr indent="0" lvl="0" marL="0" rtl="0" algn="l">
              <a:spcBef>
                <a:spcPts val="0"/>
              </a:spcBef>
              <a:spcAft>
                <a:spcPts val="0"/>
              </a:spcAft>
              <a:buNone/>
            </a:pPr>
            <a:r>
              <a:t/>
            </a:r>
            <a:endParaRPr sz="1000">
              <a:solidFill>
                <a:srgbClr val="1F2328"/>
              </a:solidFill>
              <a:highlight>
                <a:srgbClr val="FFFFFF"/>
              </a:highlight>
              <a:latin typeface="PT Sans"/>
              <a:ea typeface="PT Sans"/>
              <a:cs typeface="PT Sans"/>
              <a:sym typeface="PT Sans"/>
            </a:endParaRPr>
          </a:p>
        </p:txBody>
      </p:sp>
      <p:pic>
        <p:nvPicPr>
          <p:cNvPr id="213" name="Google Shape;213;p31"/>
          <p:cNvPicPr preferRelativeResize="0"/>
          <p:nvPr/>
        </p:nvPicPr>
        <p:blipFill>
          <a:blip r:embed="rId3">
            <a:alphaModFix/>
          </a:blip>
          <a:stretch>
            <a:fillRect/>
          </a:stretch>
        </p:blipFill>
        <p:spPr>
          <a:xfrm>
            <a:off x="5701800" y="747700"/>
            <a:ext cx="3028850" cy="344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2"/>
          <p:cNvPicPr preferRelativeResize="0"/>
          <p:nvPr>
            <p:ph idx="2" type="pic"/>
          </p:nvPr>
        </p:nvPicPr>
        <p:blipFill rotWithShape="1">
          <a:blip r:embed="rId3">
            <a:alphaModFix/>
          </a:blip>
          <a:srcRect b="0" l="27767" r="27762" t="0"/>
          <a:stretch/>
        </p:blipFill>
        <p:spPr>
          <a:xfrm>
            <a:off x="6228575" y="520200"/>
            <a:ext cx="2615100" cy="3918900"/>
          </a:xfrm>
          <a:prstGeom prst="roundRect">
            <a:avLst>
              <a:gd fmla="val 16667" name="adj"/>
            </a:avLst>
          </a:prstGeom>
        </p:spPr>
      </p:pic>
      <p:sp>
        <p:nvSpPr>
          <p:cNvPr id="219" name="Google Shape;219;p32"/>
          <p:cNvSpPr txBox="1"/>
          <p:nvPr>
            <p:ph type="title"/>
          </p:nvPr>
        </p:nvSpPr>
        <p:spPr>
          <a:xfrm>
            <a:off x="832575" y="136425"/>
            <a:ext cx="2666400" cy="71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Business Objectives</a:t>
            </a:r>
            <a:endParaRPr sz="2000"/>
          </a:p>
        </p:txBody>
      </p:sp>
      <p:sp>
        <p:nvSpPr>
          <p:cNvPr id="220" name="Google Shape;220;p32"/>
          <p:cNvSpPr txBox="1"/>
          <p:nvPr>
            <p:ph idx="1" type="subTitle"/>
          </p:nvPr>
        </p:nvSpPr>
        <p:spPr>
          <a:xfrm>
            <a:off x="770150" y="852225"/>
            <a:ext cx="5173800" cy="3392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157">
                <a:solidFill>
                  <a:schemeClr val="dk1"/>
                </a:solidFill>
              </a:rPr>
              <a:t>This company is the largest online loan marketplace, facilitating personal loans, business loans, and financing of medical procedures. Borrowers can easily access lower interest rate loans through a fast online interface.</a:t>
            </a:r>
            <a:endParaRPr sz="4157">
              <a:solidFill>
                <a:schemeClr val="dk1"/>
              </a:solidFill>
            </a:endParaRPr>
          </a:p>
          <a:p>
            <a:pPr indent="0" lvl="0" marL="0" rtl="0" algn="l">
              <a:spcBef>
                <a:spcPts val="1200"/>
              </a:spcBef>
              <a:spcAft>
                <a:spcPts val="0"/>
              </a:spcAft>
              <a:buNone/>
            </a:pPr>
            <a:r>
              <a:rPr lang="en" sz="4157">
                <a:solidFill>
                  <a:schemeClr val="dk1"/>
                </a:solidFill>
              </a:rPr>
              <a:t>Like most other lending companies, lending loans to ‘risky’ applicants is the largest source of financial loss (called credit loss). Credit loss is the amount of money lost by the lender when the borrower refuses to pay or runs away with the money owed. In other words, borrowers who default cause the largest amount of loss to the lenders. In this case, the customers labelled as 'charged-off' are the 'defaulters'.</a:t>
            </a:r>
            <a:endParaRPr sz="4157">
              <a:solidFill>
                <a:schemeClr val="dk1"/>
              </a:solidFill>
            </a:endParaRPr>
          </a:p>
          <a:p>
            <a:pPr indent="0" lvl="0" marL="0" rtl="0" algn="l">
              <a:spcBef>
                <a:spcPts val="1200"/>
              </a:spcBef>
              <a:spcAft>
                <a:spcPts val="0"/>
              </a:spcAft>
              <a:buNone/>
            </a:pPr>
            <a:r>
              <a:rPr lang="en" sz="4157">
                <a:solidFill>
                  <a:schemeClr val="dk1"/>
                </a:solidFill>
              </a:rPr>
              <a:t>If one is able to identify these risky loan applicants, then such loans can be reduced thereby cutting down the amount of credit loss. Identification of such applicants using EDA is the aim of this case study.</a:t>
            </a:r>
            <a:endParaRPr sz="4157">
              <a:solidFill>
                <a:schemeClr val="dk1"/>
              </a:solidFill>
            </a:endParaRPr>
          </a:p>
          <a:p>
            <a:pPr indent="0" lvl="0" marL="0" rtl="0" algn="l">
              <a:spcBef>
                <a:spcPts val="1200"/>
              </a:spcBef>
              <a:spcAft>
                <a:spcPts val="0"/>
              </a:spcAft>
              <a:buNone/>
            </a:pPr>
            <a:r>
              <a:rPr lang="en" sz="4157">
                <a:solidFill>
                  <a:schemeClr val="dk1"/>
                </a:solidFill>
              </a:rPr>
              <a:t>In other words, the company wants to understand the driving factors (or driver variables) behind loan default, i.e. the variables which are strong indicators of default. The company can utilise this knowledge for its portfolio and risk assessment.</a:t>
            </a:r>
            <a:endParaRPr sz="4157">
              <a:solidFill>
                <a:schemeClr val="dk1"/>
              </a:solidFill>
            </a:endParaRPr>
          </a:p>
          <a:p>
            <a:pPr indent="0" lvl="0" marL="0" rtl="0" algn="l">
              <a:spcBef>
                <a:spcPts val="1200"/>
              </a:spcBef>
              <a:spcAft>
                <a:spcPts val="0"/>
              </a:spcAft>
              <a:buNone/>
            </a:pPr>
            <a:r>
              <a:rPr lang="en" sz="4157">
                <a:solidFill>
                  <a:schemeClr val="dk1"/>
                </a:solidFill>
              </a:rPr>
              <a:t>To develop your understanding of the domain, you are advised to independently research a little about risk analytics (understanding the types of variables and their significance should be enough).</a:t>
            </a:r>
            <a:endParaRPr sz="4157">
              <a:solidFill>
                <a:schemeClr val="dk1"/>
              </a:solidFill>
            </a:endParaRPr>
          </a:p>
          <a:p>
            <a:pPr indent="0" lvl="0" marL="0" rtl="0" algn="l">
              <a:lnSpc>
                <a:spcPct val="110000"/>
              </a:lnSpc>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453675" y="512750"/>
            <a:ext cx="2984700" cy="969300"/>
          </a:xfrm>
          <a:prstGeom prst="rect">
            <a:avLst/>
          </a:prstGeom>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lang="en" sz="2000">
                <a:latin typeface="Arial"/>
                <a:ea typeface="Arial"/>
                <a:cs typeface="Arial"/>
                <a:sym typeface="Arial"/>
              </a:rPr>
              <a:t> </a:t>
            </a:r>
            <a:r>
              <a:rPr lang="en" sz="2000"/>
              <a:t>    Data Cleaning</a:t>
            </a:r>
            <a:endParaRPr sz="2000"/>
          </a:p>
          <a:p>
            <a:pPr indent="0" lvl="0" marL="0" rtl="0" algn="l">
              <a:spcBef>
                <a:spcPts val="600"/>
              </a:spcBef>
              <a:spcAft>
                <a:spcPts val="0"/>
              </a:spcAft>
              <a:buNone/>
            </a:pPr>
            <a:r>
              <a:t/>
            </a:r>
            <a:endParaRPr/>
          </a:p>
        </p:txBody>
      </p:sp>
      <p:sp>
        <p:nvSpPr>
          <p:cNvPr id="226" name="Google Shape;226;p33"/>
          <p:cNvSpPr txBox="1"/>
          <p:nvPr>
            <p:ph idx="1" type="subTitle"/>
          </p:nvPr>
        </p:nvSpPr>
        <p:spPr>
          <a:xfrm>
            <a:off x="773075" y="1023025"/>
            <a:ext cx="7494900" cy="2932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1400"/>
              <a:t>What is Data Cleaning</a:t>
            </a:r>
            <a:r>
              <a:rPr lang="en" sz="1400"/>
              <a:t> ?</a:t>
            </a:r>
            <a:endParaRPr sz="1400"/>
          </a:p>
          <a:p>
            <a:pPr indent="0" lvl="0" marL="0" rtl="0" algn="l">
              <a:spcBef>
                <a:spcPts val="1200"/>
              </a:spcBef>
              <a:spcAft>
                <a:spcPts val="0"/>
              </a:spcAft>
              <a:buNone/>
            </a:pPr>
            <a:r>
              <a:rPr lang="en" sz="1200">
                <a:solidFill>
                  <a:schemeClr val="dk1"/>
                </a:solidFill>
              </a:rPr>
              <a:t>Data cleaning is an important step in any data analysis project. In this case study, the data cleaning process involved the following steps.</a:t>
            </a:r>
            <a:endParaRPr sz="1200">
              <a:solidFill>
                <a:schemeClr val="dk1"/>
              </a:solidFill>
            </a:endParaRPr>
          </a:p>
          <a:p>
            <a:pPr indent="-304800" lvl="0" marL="457200" rtl="0" algn="l">
              <a:spcBef>
                <a:spcPts val="1200"/>
              </a:spcBef>
              <a:spcAft>
                <a:spcPts val="0"/>
              </a:spcAft>
              <a:buClr>
                <a:schemeClr val="dk1"/>
              </a:buClr>
              <a:buSzPts val="1200"/>
              <a:buChar char="●"/>
            </a:pPr>
            <a:r>
              <a:rPr lang="en" sz="1200">
                <a:solidFill>
                  <a:schemeClr val="dk1"/>
                </a:solidFill>
              </a:rPr>
              <a:t>Identifying and removing missing values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Exploring and cleaning categorical data</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Formatting numerical data</a:t>
            </a:r>
            <a:endParaRPr sz="1200">
              <a:solidFill>
                <a:schemeClr val="dk1"/>
              </a:solidFill>
            </a:endParaRPr>
          </a:p>
          <a:p>
            <a:pPr indent="0" lvl="0" marL="0" rtl="0" algn="l">
              <a:spcBef>
                <a:spcPts val="1200"/>
              </a:spcBef>
              <a:spcAft>
                <a:spcPts val="0"/>
              </a:spcAft>
              <a:buNone/>
            </a:pPr>
            <a:r>
              <a:rPr lang="en" sz="1200">
                <a:solidFill>
                  <a:schemeClr val="dk1"/>
                </a:solidFill>
              </a:rPr>
              <a:t>Once the data has been cleaned, it is ready for analysis. The analysis of the Lending Club dataset can help to identify patterns that indicate if a person is likely to default on a loan. This information can be used to make decisions about loan approval, loan amount, and interest rate.</a:t>
            </a:r>
            <a:endParaRPr sz="1200">
              <a:solidFill>
                <a:schemeClr val="dk1"/>
              </a:solidFill>
            </a:endParaRPr>
          </a:p>
          <a:p>
            <a:pPr indent="0" lvl="0" marL="0" rtl="0" algn="l">
              <a:spcBef>
                <a:spcPts val="1200"/>
              </a:spcBef>
              <a:spcAft>
                <a:spcPts val="1200"/>
              </a:spcAft>
              <a:buNone/>
            </a:pPr>
            <a:r>
              <a:t/>
            </a:r>
            <a:endParaRPr sz="1200">
              <a:solidFill>
                <a:srgbClr val="1F1F1F"/>
              </a:solidFill>
              <a:highlight>
                <a:srgbClr val="FFFFFF"/>
              </a:highlight>
            </a:endParaRPr>
          </a:p>
        </p:txBody>
      </p:sp>
      <p:sp>
        <p:nvSpPr>
          <p:cNvPr id="227" name="Google Shape;227;p33"/>
          <p:cNvSpPr txBox="1"/>
          <p:nvPr/>
        </p:nvSpPr>
        <p:spPr>
          <a:xfrm>
            <a:off x="2617925" y="4117950"/>
            <a:ext cx="317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chemeClr val="dk1"/>
              </a:solidFill>
              <a:latin typeface="PT Sans"/>
              <a:ea typeface="PT Sans"/>
              <a:cs typeface="PT Sans"/>
              <a:sym typeface="PT Sans"/>
            </a:endParaRPr>
          </a:p>
          <a:p>
            <a:pPr indent="0" lvl="0" marL="0" rtl="0" algn="l">
              <a:spcBef>
                <a:spcPts val="0"/>
              </a:spcBef>
              <a:spcAft>
                <a:spcPts val="0"/>
              </a:spcAft>
              <a:buNone/>
            </a:pPr>
            <a:r>
              <a:rPr b="1" lang="en">
                <a:solidFill>
                  <a:schemeClr val="dk1"/>
                </a:solidFill>
                <a:latin typeface="PT Sans"/>
                <a:ea typeface="PT Sans"/>
                <a:cs typeface="PT Sans"/>
                <a:sym typeface="PT Sans"/>
              </a:rPr>
              <a:t>To be Continued…. </a:t>
            </a:r>
            <a:endParaRPr b="1">
              <a:solidFill>
                <a:schemeClr val="dk1"/>
              </a:solidFill>
              <a:latin typeface="PT Sans"/>
              <a:ea typeface="PT Sans"/>
              <a:cs typeface="PT Sans"/>
              <a:sym typeface="PT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596875" y="610025"/>
            <a:ext cx="3046800" cy="71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PT Sans"/>
                <a:ea typeface="PT Sans"/>
                <a:cs typeface="PT Sans"/>
                <a:sym typeface="PT Sans"/>
              </a:rPr>
              <a:t>Steps</a:t>
            </a:r>
            <a:r>
              <a:rPr lang="en" sz="1400">
                <a:latin typeface="PT Sans"/>
                <a:ea typeface="PT Sans"/>
                <a:cs typeface="PT Sans"/>
                <a:sym typeface="PT Sans"/>
              </a:rPr>
              <a:t> we performed in data cleaning: </a:t>
            </a:r>
            <a:endParaRPr sz="1400">
              <a:latin typeface="PT Sans"/>
              <a:ea typeface="PT Sans"/>
              <a:cs typeface="PT Sans"/>
              <a:sym typeface="PT Sans"/>
            </a:endParaRPr>
          </a:p>
        </p:txBody>
      </p:sp>
      <p:sp>
        <p:nvSpPr>
          <p:cNvPr id="233" name="Google Shape;233;p34"/>
          <p:cNvSpPr txBox="1"/>
          <p:nvPr>
            <p:ph idx="1" type="subTitle"/>
          </p:nvPr>
        </p:nvSpPr>
        <p:spPr>
          <a:xfrm>
            <a:off x="459175" y="1414225"/>
            <a:ext cx="3788700" cy="2450400"/>
          </a:xfrm>
          <a:prstGeom prst="rect">
            <a:avLst/>
          </a:prstGeom>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 sz="1200">
                <a:solidFill>
                  <a:schemeClr val="dk1"/>
                </a:solidFill>
              </a:rPr>
              <a:t>We identified the rows and columns that have missing values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Then we removed those columns and rows.</a:t>
            </a:r>
            <a:endParaRPr sz="1200">
              <a:solidFill>
                <a:schemeClr val="dk1"/>
              </a:solidFill>
            </a:endParaRPr>
          </a:p>
          <a:p>
            <a:pPr indent="-304800" lvl="0" marL="457200" rtl="0" algn="l">
              <a:spcBef>
                <a:spcPts val="0"/>
              </a:spcBef>
              <a:spcAft>
                <a:spcPts val="0"/>
              </a:spcAft>
              <a:buSzPts val="1200"/>
              <a:buChar char="●"/>
            </a:pPr>
            <a:r>
              <a:rPr lang="en" sz="1200">
                <a:solidFill>
                  <a:schemeClr val="dk1"/>
                </a:solidFill>
              </a:rPr>
              <a:t>We removed many unnecessary columns and reduced the number of columns from 111 to 28.</a:t>
            </a:r>
            <a:endParaRPr sz="1200"/>
          </a:p>
          <a:p>
            <a:pPr indent="-304800" lvl="0" marL="457200" rtl="0" algn="l">
              <a:spcBef>
                <a:spcPts val="0"/>
              </a:spcBef>
              <a:spcAft>
                <a:spcPts val="0"/>
              </a:spcAft>
              <a:buSzPts val="1200"/>
              <a:buChar char="●"/>
            </a:pPr>
            <a:r>
              <a:rPr lang="en" sz="1200"/>
              <a:t>We formatted and </a:t>
            </a:r>
            <a:r>
              <a:rPr lang="en" sz="1200"/>
              <a:t>converted</a:t>
            </a:r>
            <a:r>
              <a:rPr lang="en" sz="1200"/>
              <a:t> many columns to proper data type.</a:t>
            </a:r>
            <a:br>
              <a:rPr lang="en" sz="1200"/>
            </a:br>
            <a:r>
              <a:rPr lang="en" sz="1200"/>
              <a:t>For example - emp_length was object and we converted it to float.</a:t>
            </a:r>
            <a:r>
              <a:rPr lang="en" sz="1200"/>
              <a:t> </a:t>
            </a:r>
            <a:endParaRPr sz="1200"/>
          </a:p>
          <a:p>
            <a:pPr indent="0" lvl="0" marL="457200" rtl="0" algn="l">
              <a:spcBef>
                <a:spcPts val="1200"/>
              </a:spcBef>
              <a:spcAft>
                <a:spcPts val="1200"/>
              </a:spcAft>
              <a:buNone/>
            </a:pPr>
            <a:r>
              <a:t/>
            </a:r>
            <a:endParaRPr/>
          </a:p>
        </p:txBody>
      </p:sp>
      <p:pic>
        <p:nvPicPr>
          <p:cNvPr id="234" name="Google Shape;234;p34"/>
          <p:cNvPicPr preferRelativeResize="0"/>
          <p:nvPr/>
        </p:nvPicPr>
        <p:blipFill>
          <a:blip r:embed="rId3">
            <a:alphaModFix/>
          </a:blip>
          <a:stretch>
            <a:fillRect/>
          </a:stretch>
        </p:blipFill>
        <p:spPr>
          <a:xfrm>
            <a:off x="4405725" y="328625"/>
            <a:ext cx="4591401" cy="45657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603725" y="235525"/>
            <a:ext cx="3831600" cy="5511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2400"/>
              </a:spcBef>
              <a:spcAft>
                <a:spcPts val="0"/>
              </a:spcAft>
              <a:buNone/>
            </a:pPr>
            <a:r>
              <a:rPr lang="en" sz="2000">
                <a:latin typeface="Arial"/>
                <a:ea typeface="Arial"/>
                <a:cs typeface="Arial"/>
                <a:sym typeface="Arial"/>
              </a:rPr>
              <a:t>  </a:t>
            </a:r>
            <a:r>
              <a:rPr lang="en" sz="2000">
                <a:latin typeface="Arial"/>
                <a:ea typeface="Arial"/>
                <a:cs typeface="Arial"/>
                <a:sym typeface="Arial"/>
              </a:rPr>
              <a:t>Exploratory Data Analysis</a:t>
            </a:r>
            <a:endParaRPr sz="2000">
              <a:latin typeface="Arial"/>
              <a:ea typeface="Arial"/>
              <a:cs typeface="Arial"/>
              <a:sym typeface="Arial"/>
            </a:endParaRPr>
          </a:p>
          <a:p>
            <a:pPr indent="0" lvl="0" marL="0" rtl="0" algn="l">
              <a:spcBef>
                <a:spcPts val="600"/>
              </a:spcBef>
              <a:spcAft>
                <a:spcPts val="0"/>
              </a:spcAft>
              <a:buNone/>
            </a:pPr>
            <a:r>
              <a:t/>
            </a:r>
            <a:endParaRPr>
              <a:latin typeface="Arial"/>
              <a:ea typeface="Arial"/>
              <a:cs typeface="Arial"/>
              <a:sym typeface="Arial"/>
            </a:endParaRPr>
          </a:p>
        </p:txBody>
      </p:sp>
      <p:sp>
        <p:nvSpPr>
          <p:cNvPr id="240" name="Google Shape;240;p35"/>
          <p:cNvSpPr txBox="1"/>
          <p:nvPr>
            <p:ph idx="1" type="subTitle"/>
          </p:nvPr>
        </p:nvSpPr>
        <p:spPr>
          <a:xfrm>
            <a:off x="734525" y="582475"/>
            <a:ext cx="7043400" cy="5511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000">
                <a:solidFill>
                  <a:schemeClr val="dk1"/>
                </a:solidFill>
              </a:rPr>
              <a:t>Exploratory Data Analysis (EDA) is an essential step in </a:t>
            </a:r>
            <a:r>
              <a:rPr lang="en" sz="1200">
                <a:solidFill>
                  <a:schemeClr val="dk1"/>
                </a:solidFill>
              </a:rPr>
              <a:t>und</a:t>
            </a:r>
            <a:r>
              <a:rPr lang="en" sz="1000">
                <a:solidFill>
                  <a:schemeClr val="dk1"/>
                </a:solidFill>
              </a:rPr>
              <a:t> and analyzing data. In the case of a lending club, EDA can help us gain insights into the loan data, identify patterns, discover relationships, and make informed decisions</a:t>
            </a:r>
            <a:endParaRPr sz="1000">
              <a:solidFill>
                <a:schemeClr val="dk1"/>
              </a:solidFill>
            </a:endParaRPr>
          </a:p>
        </p:txBody>
      </p:sp>
      <p:sp>
        <p:nvSpPr>
          <p:cNvPr id="241" name="Google Shape;241;p35"/>
          <p:cNvSpPr txBox="1"/>
          <p:nvPr/>
        </p:nvSpPr>
        <p:spPr>
          <a:xfrm>
            <a:off x="734525" y="1133575"/>
            <a:ext cx="8348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PT Sans"/>
                <a:ea typeface="PT Sans"/>
                <a:cs typeface="PT Sans"/>
                <a:sym typeface="PT Sans"/>
              </a:rPr>
              <a:t>Univariate Analysis :  </a:t>
            </a:r>
            <a:r>
              <a:rPr lang="en" sz="1000">
                <a:solidFill>
                  <a:schemeClr val="dk1"/>
                </a:solidFill>
                <a:latin typeface="PT Sans"/>
                <a:ea typeface="PT Sans"/>
                <a:cs typeface="PT Sans"/>
                <a:sym typeface="PT Sans"/>
              </a:rPr>
              <a:t>Univariate analysis is a statistical method that analyzes one variable at a time. It is the simplest form of data analysis and is often used as a first step in understanding a dataset. Univariate analysis can be used to describe the distribution of a variable, identify outliers, and test hypotheses about the variable</a:t>
            </a:r>
            <a:endParaRPr sz="800">
              <a:solidFill>
                <a:schemeClr val="dk1"/>
              </a:solidFill>
              <a:latin typeface="PT Sans"/>
              <a:ea typeface="PT Sans"/>
              <a:cs typeface="PT Sans"/>
              <a:sym typeface="PT Sans"/>
            </a:endParaRPr>
          </a:p>
          <a:p>
            <a:pPr indent="0" lvl="0" marL="0" rtl="0" algn="l">
              <a:spcBef>
                <a:spcPts val="0"/>
              </a:spcBef>
              <a:spcAft>
                <a:spcPts val="0"/>
              </a:spcAft>
              <a:buNone/>
            </a:pPr>
            <a:r>
              <a:rPr lang="en" sz="1000">
                <a:solidFill>
                  <a:schemeClr val="dk1"/>
                </a:solidFill>
                <a:latin typeface="PT Sans"/>
                <a:ea typeface="PT Sans"/>
                <a:cs typeface="PT Sans"/>
                <a:sym typeface="PT Sans"/>
              </a:rPr>
              <a:t>                                                   </a:t>
            </a:r>
            <a:endParaRPr sz="1000">
              <a:solidFill>
                <a:schemeClr val="dk1"/>
              </a:solidFill>
              <a:latin typeface="PT Sans"/>
              <a:ea typeface="PT Sans"/>
              <a:cs typeface="PT Sans"/>
              <a:sym typeface="PT Sans"/>
            </a:endParaRPr>
          </a:p>
        </p:txBody>
      </p:sp>
      <p:sp>
        <p:nvSpPr>
          <p:cNvPr id="242" name="Google Shape;242;p35"/>
          <p:cNvSpPr txBox="1"/>
          <p:nvPr/>
        </p:nvSpPr>
        <p:spPr>
          <a:xfrm flipH="1">
            <a:off x="7238325" y="1439350"/>
            <a:ext cx="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T Sans"/>
              <a:ea typeface="PT Sans"/>
              <a:cs typeface="PT Sans"/>
              <a:sym typeface="PT Sans"/>
            </a:endParaRPr>
          </a:p>
        </p:txBody>
      </p:sp>
      <p:pic>
        <p:nvPicPr>
          <p:cNvPr id="243" name="Google Shape;243;p35"/>
          <p:cNvPicPr preferRelativeResize="0"/>
          <p:nvPr/>
        </p:nvPicPr>
        <p:blipFill>
          <a:blip r:embed="rId3">
            <a:alphaModFix/>
          </a:blip>
          <a:stretch>
            <a:fillRect/>
          </a:stretch>
        </p:blipFill>
        <p:spPr>
          <a:xfrm>
            <a:off x="850175" y="1898650"/>
            <a:ext cx="7709751" cy="3048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txBox="1"/>
          <p:nvPr>
            <p:ph type="title"/>
          </p:nvPr>
        </p:nvSpPr>
        <p:spPr>
          <a:xfrm>
            <a:off x="563825" y="202500"/>
            <a:ext cx="5114400" cy="644400"/>
          </a:xfrm>
          <a:prstGeom prst="rect">
            <a:avLst/>
          </a:prstGeom>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t/>
            </a:r>
            <a:endParaRPr sz="2100">
              <a:latin typeface="Arial"/>
              <a:ea typeface="Arial"/>
              <a:cs typeface="Arial"/>
              <a:sym typeface="Arial"/>
            </a:endParaRPr>
          </a:p>
          <a:p>
            <a:pPr indent="0" lvl="0" marL="0" rtl="0" algn="l">
              <a:spcBef>
                <a:spcPts val="600"/>
              </a:spcBef>
              <a:spcAft>
                <a:spcPts val="0"/>
              </a:spcAft>
              <a:buNone/>
            </a:pPr>
            <a:r>
              <a:t/>
            </a:r>
            <a:endParaRPr/>
          </a:p>
        </p:txBody>
      </p:sp>
      <p:sp>
        <p:nvSpPr>
          <p:cNvPr id="249" name="Google Shape;249;p36"/>
          <p:cNvSpPr txBox="1"/>
          <p:nvPr>
            <p:ph idx="1" type="subTitle"/>
          </p:nvPr>
        </p:nvSpPr>
        <p:spPr>
          <a:xfrm>
            <a:off x="642700" y="202500"/>
            <a:ext cx="7526100" cy="1979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1200"/>
              <a:t>We did univariate analysis both on </a:t>
            </a:r>
            <a:r>
              <a:rPr b="1" lang="en" sz="1200"/>
              <a:t>continuous</a:t>
            </a:r>
            <a:r>
              <a:rPr b="1" lang="en" sz="1200"/>
              <a:t> and categorical variables: </a:t>
            </a:r>
            <a:br>
              <a:rPr lang="en" sz="1200"/>
            </a:br>
            <a:r>
              <a:rPr lang="en" sz="1200"/>
              <a:t> </a:t>
            </a:r>
            <a:br>
              <a:rPr lang="en" sz="1200"/>
            </a:br>
            <a:r>
              <a:rPr lang="en" sz="1200"/>
              <a:t>Following is the u</a:t>
            </a:r>
            <a:r>
              <a:rPr lang="en" sz="1200"/>
              <a:t>nivariate analysis on continuous variables: </a:t>
            </a:r>
            <a:r>
              <a:rPr b="1" lang="en" sz="1200"/>
              <a:t>loan_amount</a:t>
            </a:r>
            <a:r>
              <a:rPr lang="en" sz="1200"/>
              <a:t>, </a:t>
            </a:r>
            <a:r>
              <a:rPr b="1" lang="en" sz="1200"/>
              <a:t>funded_amount</a:t>
            </a:r>
            <a:r>
              <a:rPr lang="en" sz="1200"/>
              <a:t>, </a:t>
            </a:r>
            <a:r>
              <a:rPr b="1" lang="en" sz="1200"/>
              <a:t>funded_amnt_inv</a:t>
            </a:r>
            <a:r>
              <a:rPr lang="en" sz="1200"/>
              <a:t>, </a:t>
            </a:r>
            <a:r>
              <a:rPr b="1" lang="en" sz="1200"/>
              <a:t>int_rate</a:t>
            </a:r>
            <a:r>
              <a:rPr lang="en" sz="1200"/>
              <a:t>, </a:t>
            </a:r>
            <a:r>
              <a:rPr b="1" lang="en" sz="1200"/>
              <a:t>installment</a:t>
            </a:r>
            <a:r>
              <a:rPr lang="en" sz="1200"/>
              <a:t>, </a:t>
            </a:r>
            <a:r>
              <a:rPr b="1" lang="en" sz="1200"/>
              <a:t>annual_inc.</a:t>
            </a:r>
            <a:br>
              <a:rPr b="1" lang="en" sz="1200"/>
            </a:br>
            <a:r>
              <a:rPr b="1" lang="en" sz="1200"/>
              <a:t>                                                                </a:t>
            </a:r>
            <a:r>
              <a:rPr b="1" lang="en" sz="1200">
                <a:solidFill>
                  <a:srgbClr val="F1C232"/>
                </a:solidFill>
              </a:rPr>
              <a:t>Box Plot Representation </a:t>
            </a:r>
            <a:endParaRPr b="1" sz="1200">
              <a:solidFill>
                <a:srgbClr val="F1C232"/>
              </a:solidFill>
            </a:endParaRPr>
          </a:p>
          <a:p>
            <a:pPr indent="0" lvl="0" marL="0" rtl="0" algn="l">
              <a:spcBef>
                <a:spcPts val="1200"/>
              </a:spcBef>
              <a:spcAft>
                <a:spcPts val="1200"/>
              </a:spcAft>
              <a:buNone/>
            </a:pPr>
            <a:br>
              <a:rPr b="1" lang="en" sz="1200"/>
            </a:br>
            <a:br>
              <a:rPr b="1" lang="en" sz="1200"/>
            </a:br>
            <a:endParaRPr b="1" sz="1000"/>
          </a:p>
        </p:txBody>
      </p:sp>
      <p:pic>
        <p:nvPicPr>
          <p:cNvPr id="250" name="Google Shape;250;p36"/>
          <p:cNvPicPr preferRelativeResize="0"/>
          <p:nvPr/>
        </p:nvPicPr>
        <p:blipFill>
          <a:blip r:embed="rId3">
            <a:alphaModFix/>
          </a:blip>
          <a:stretch>
            <a:fillRect/>
          </a:stretch>
        </p:blipFill>
        <p:spPr>
          <a:xfrm>
            <a:off x="701500" y="1469100"/>
            <a:ext cx="7756698" cy="3568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7"/>
          <p:cNvSpPr txBox="1"/>
          <p:nvPr>
            <p:ph type="title"/>
          </p:nvPr>
        </p:nvSpPr>
        <p:spPr>
          <a:xfrm>
            <a:off x="701500" y="169450"/>
            <a:ext cx="8189100" cy="7215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b="0" lang="en" sz="1200">
                <a:solidFill>
                  <a:schemeClr val="dk2"/>
                </a:solidFill>
                <a:latin typeface="PT Sans"/>
                <a:ea typeface="PT Sans"/>
                <a:cs typeface="PT Sans"/>
                <a:sym typeface="PT Sans"/>
              </a:rPr>
              <a:t>Following is the univariate analysis on </a:t>
            </a:r>
            <a:r>
              <a:rPr lang="en" sz="1200">
                <a:solidFill>
                  <a:schemeClr val="dk2"/>
                </a:solidFill>
                <a:latin typeface="PT Sans"/>
                <a:ea typeface="PT Sans"/>
                <a:cs typeface="PT Sans"/>
                <a:sym typeface="PT Sans"/>
              </a:rPr>
              <a:t>categorical</a:t>
            </a:r>
            <a:r>
              <a:rPr b="0" lang="en" sz="1200">
                <a:solidFill>
                  <a:schemeClr val="dk2"/>
                </a:solidFill>
                <a:latin typeface="PT Sans"/>
                <a:ea typeface="PT Sans"/>
                <a:cs typeface="PT Sans"/>
                <a:sym typeface="PT Sans"/>
              </a:rPr>
              <a:t> variables: </a:t>
            </a:r>
            <a:r>
              <a:rPr lang="en" sz="1200">
                <a:solidFill>
                  <a:schemeClr val="dk2"/>
                </a:solidFill>
                <a:latin typeface="PT Sans"/>
                <a:ea typeface="PT Sans"/>
                <a:cs typeface="PT Sans"/>
                <a:sym typeface="PT Sans"/>
              </a:rPr>
              <a:t>emp_length, grade, sub_grade, term, loan_status</a:t>
            </a:r>
            <a:endParaRPr/>
          </a:p>
        </p:txBody>
      </p:sp>
      <p:pic>
        <p:nvPicPr>
          <p:cNvPr id="256" name="Google Shape;256;p37"/>
          <p:cNvPicPr preferRelativeResize="0"/>
          <p:nvPr/>
        </p:nvPicPr>
        <p:blipFill>
          <a:blip r:embed="rId3">
            <a:alphaModFix/>
          </a:blip>
          <a:stretch>
            <a:fillRect/>
          </a:stretch>
        </p:blipFill>
        <p:spPr>
          <a:xfrm>
            <a:off x="1048425" y="1386500"/>
            <a:ext cx="7318750" cy="3392276"/>
          </a:xfrm>
          <a:prstGeom prst="rect">
            <a:avLst/>
          </a:prstGeom>
          <a:noFill/>
          <a:ln>
            <a:noFill/>
          </a:ln>
        </p:spPr>
      </p:pic>
      <p:sp>
        <p:nvSpPr>
          <p:cNvPr id="257" name="Google Shape;257;p37"/>
          <p:cNvSpPr txBox="1"/>
          <p:nvPr/>
        </p:nvSpPr>
        <p:spPr>
          <a:xfrm>
            <a:off x="2986050" y="786225"/>
            <a:ext cx="31719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00">
                <a:solidFill>
                  <a:schemeClr val="dk2"/>
                </a:solidFill>
                <a:latin typeface="PT Sans"/>
                <a:ea typeface="PT Sans"/>
                <a:cs typeface="PT Sans"/>
                <a:sym typeface="PT Sans"/>
              </a:rPr>
              <a:t>   </a:t>
            </a:r>
            <a:r>
              <a:rPr b="1" lang="en" sz="1200">
                <a:solidFill>
                  <a:srgbClr val="F1C232"/>
                </a:solidFill>
                <a:latin typeface="PT Sans"/>
                <a:ea typeface="PT Sans"/>
                <a:cs typeface="PT Sans"/>
                <a:sym typeface="PT Sans"/>
              </a:rPr>
              <a:t>Count Plot Histogram Representation </a:t>
            </a:r>
            <a:endParaRPr>
              <a:latin typeface="PT Sans"/>
              <a:ea typeface="PT Sans"/>
              <a:cs typeface="PT Sans"/>
              <a:sym typeface="PT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595375" y="310700"/>
            <a:ext cx="8183400" cy="68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PT Sans"/>
                <a:ea typeface="PT Sans"/>
                <a:cs typeface="PT Sans"/>
                <a:sym typeface="PT Sans"/>
              </a:rPr>
              <a:t>Segmented Univariate Analysis: </a:t>
            </a:r>
            <a:r>
              <a:rPr lang="en" sz="1000">
                <a:latin typeface="PT Sans"/>
                <a:ea typeface="PT Sans"/>
                <a:cs typeface="PT Sans"/>
                <a:sym typeface="PT Sans"/>
              </a:rPr>
              <a:t>The process typically involves dividing the dataset into distinct segments or subsets based on a specific criterion or grouping variable. Then, an analysis is performed on each segment individually, treating them as separate univariate analyse</a:t>
            </a:r>
            <a:endParaRPr sz="1000">
              <a:latin typeface="PT Sans"/>
              <a:ea typeface="PT Sans"/>
              <a:cs typeface="PT Sans"/>
              <a:sym typeface="PT Sans"/>
            </a:endParaRPr>
          </a:p>
        </p:txBody>
      </p:sp>
      <p:sp>
        <p:nvSpPr>
          <p:cNvPr id="263" name="Google Shape;263;p38"/>
          <p:cNvSpPr txBox="1"/>
          <p:nvPr>
            <p:ph idx="1" type="subTitle"/>
          </p:nvPr>
        </p:nvSpPr>
        <p:spPr>
          <a:xfrm>
            <a:off x="2218325" y="997400"/>
            <a:ext cx="5118600" cy="354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b="1" lang="en" sz="1100">
                <a:solidFill>
                  <a:srgbClr val="F1C232"/>
                </a:solidFill>
                <a:latin typeface="Arial"/>
                <a:ea typeface="Arial"/>
                <a:cs typeface="Arial"/>
                <a:sym typeface="Arial"/>
              </a:rPr>
              <a:t>Box plot </a:t>
            </a:r>
            <a:r>
              <a:rPr b="1" lang="en" sz="1100">
                <a:solidFill>
                  <a:srgbClr val="F1C232"/>
                </a:solidFill>
                <a:latin typeface="Arial"/>
                <a:ea typeface="Arial"/>
                <a:cs typeface="Arial"/>
                <a:sym typeface="Arial"/>
              </a:rPr>
              <a:t>representation</a:t>
            </a:r>
            <a:r>
              <a:rPr b="1" lang="en" sz="1100">
                <a:solidFill>
                  <a:srgbClr val="F1C232"/>
                </a:solidFill>
                <a:latin typeface="Arial"/>
                <a:ea typeface="Arial"/>
                <a:cs typeface="Arial"/>
                <a:sym typeface="Arial"/>
              </a:rPr>
              <a:t> of </a:t>
            </a:r>
            <a:r>
              <a:rPr b="1" lang="en" sz="1100">
                <a:solidFill>
                  <a:srgbClr val="F1C232"/>
                </a:solidFill>
              </a:rPr>
              <a:t>loan_</a:t>
            </a:r>
            <a:r>
              <a:rPr b="1" lang="en" sz="1100">
                <a:solidFill>
                  <a:srgbClr val="F1C232"/>
                </a:solidFill>
              </a:rPr>
              <a:t>amount</a:t>
            </a:r>
            <a:r>
              <a:rPr b="1" lang="en" sz="1100">
                <a:solidFill>
                  <a:srgbClr val="F1C232"/>
                </a:solidFill>
                <a:latin typeface="Arial"/>
                <a:ea typeface="Arial"/>
                <a:cs typeface="Arial"/>
                <a:sym typeface="Arial"/>
              </a:rPr>
              <a:t> vs loan_status</a:t>
            </a:r>
            <a:endParaRPr sz="1100">
              <a:solidFill>
                <a:srgbClr val="F1C232"/>
              </a:solidFill>
            </a:endParaRPr>
          </a:p>
        </p:txBody>
      </p:sp>
      <p:pic>
        <p:nvPicPr>
          <p:cNvPr id="264" name="Google Shape;264;p38"/>
          <p:cNvPicPr preferRelativeResize="0"/>
          <p:nvPr/>
        </p:nvPicPr>
        <p:blipFill>
          <a:blip r:embed="rId3">
            <a:alphaModFix/>
          </a:blip>
          <a:stretch>
            <a:fillRect/>
          </a:stretch>
        </p:blipFill>
        <p:spPr>
          <a:xfrm>
            <a:off x="1319475" y="1484200"/>
            <a:ext cx="7459301" cy="35068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eek Elegance - v1">
  <a:themeElements>
    <a:clrScheme name="Simple Light">
      <a:dk1>
        <a:srgbClr val="F4F5F7"/>
      </a:dk1>
      <a:lt1>
        <a:srgbClr val="2563EB"/>
      </a:lt1>
      <a:dk2>
        <a:srgbClr val="F8FAFC"/>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